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57" r:id="rId5"/>
    <p:sldId id="258" r:id="rId6"/>
    <p:sldId id="259" r:id="rId7"/>
    <p:sldId id="280" r:id="rId8"/>
    <p:sldId id="277" r:id="rId9"/>
    <p:sldId id="264" r:id="rId10"/>
    <p:sldId id="278" r:id="rId11"/>
    <p:sldId id="260" r:id="rId12"/>
    <p:sldId id="4308" r:id="rId13"/>
    <p:sldId id="267" r:id="rId14"/>
    <p:sldId id="4307" r:id="rId15"/>
    <p:sldId id="272" r:id="rId16"/>
    <p:sldId id="271" r:id="rId17"/>
    <p:sldId id="323" r:id="rId18"/>
    <p:sldId id="268" r:id="rId19"/>
    <p:sldId id="4309" r:id="rId20"/>
    <p:sldId id="273" r:id="rId21"/>
    <p:sldId id="281" r:id="rId22"/>
    <p:sldId id="4295" r:id="rId23"/>
    <p:sldId id="284" r:id="rId24"/>
    <p:sldId id="285" r:id="rId25"/>
    <p:sldId id="261" r:id="rId26"/>
    <p:sldId id="262" r:id="rId27"/>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796"/>
    <a:srgbClr val="E5CE91"/>
    <a:srgbClr val="385424"/>
    <a:srgbClr val="F9DB8B"/>
    <a:srgbClr val="D8AF87"/>
    <a:srgbClr val="895C37"/>
    <a:srgbClr val="FDFDF1"/>
    <a:srgbClr val="F8F9CF"/>
    <a:srgbClr val="FCFAEC"/>
    <a:srgbClr val="F8F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94280" autoAdjust="0"/>
  </p:normalViewPr>
  <p:slideViewPr>
    <p:cSldViewPr snapToGrid="0">
      <p:cViewPr varScale="1">
        <p:scale>
          <a:sx n="68" d="100"/>
          <a:sy n="68" d="100"/>
        </p:scale>
        <p:origin x="84" y="72"/>
      </p:cViewPr>
      <p:guideLst/>
    </p:cSldViewPr>
  </p:slideViewPr>
  <p:outlineViewPr>
    <p:cViewPr>
      <p:scale>
        <a:sx n="75" d="100"/>
        <a:sy n="75" d="100"/>
      </p:scale>
      <p:origin x="0" y="-2394"/>
    </p:cViewPr>
  </p:outlineViewPr>
  <p:notesTextViewPr>
    <p:cViewPr>
      <p:scale>
        <a:sx n="1" d="1"/>
        <a:sy n="1" d="1"/>
      </p:scale>
      <p:origin x="0" y="0"/>
    </p:cViewPr>
  </p:notesTextViewPr>
  <p:sorterViewPr>
    <p:cViewPr>
      <p:scale>
        <a:sx n="100" d="100"/>
        <a:sy n="100" d="100"/>
      </p:scale>
      <p:origin x="0" y="-108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7.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BCE45-C995-442E-BA69-1C95863763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10826-733A-44D7-95B8-94952EED33D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F10826-733A-44D7-95B8-94952EED33D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F10826-733A-44D7-95B8-94952EED33D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F10826-733A-44D7-95B8-94952EED33D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F10826-733A-44D7-95B8-94952EED33D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A04FA34-DDC2-4732-BEE3-5530C8E6A3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3997"/>
          <a:stretch>
            <a:fillRect/>
          </a:stretch>
        </p:blipFill>
        <p:spPr>
          <a:xfrm>
            <a:off x="762" y="5238755"/>
            <a:ext cx="12190476" cy="1618816"/>
          </a:xfrm>
          <a:prstGeom prst="rect">
            <a:avLst/>
          </a:prstGeom>
        </p:spPr>
      </p:pic>
      <p:cxnSp>
        <p:nvCxnSpPr>
          <p:cNvPr id="8" name="直接连接符 7"/>
          <p:cNvCxnSpPr/>
          <p:nvPr userDrawn="1"/>
        </p:nvCxnSpPr>
        <p:spPr>
          <a:xfrm>
            <a:off x="688098" y="831947"/>
            <a:ext cx="10815311" cy="0"/>
          </a:xfrm>
          <a:prstGeom prst="line">
            <a:avLst/>
          </a:prstGeom>
          <a:noFill/>
          <a:ln w="12700" cap="flat" cmpd="sng" algn="ctr">
            <a:solidFill>
              <a:schemeClr val="accent1">
                <a:lumMod val="60000"/>
                <a:lumOff val="40000"/>
              </a:schemeClr>
            </a:solidFill>
            <a:prstDash val="dash"/>
          </a:ln>
          <a:effectLst/>
        </p:spPr>
      </p:cxnSp>
      <p:grpSp>
        <p:nvGrpSpPr>
          <p:cNvPr id="10" name="组合 9"/>
          <p:cNvGrpSpPr/>
          <p:nvPr userDrawn="1"/>
        </p:nvGrpSpPr>
        <p:grpSpPr>
          <a:xfrm rot="1079846">
            <a:off x="-26690" y="-119706"/>
            <a:ext cx="1367129" cy="1290190"/>
            <a:chOff x="-658574" y="-591134"/>
            <a:chExt cx="2369064" cy="2235738"/>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49448">
              <a:off x="-334294" y="-591134"/>
              <a:ext cx="2044784" cy="21717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6726" flipH="1">
              <a:off x="-658574" y="181701"/>
              <a:ext cx="1716477" cy="1462903"/>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chemeClr val="accent4">
                    <a:lumMod val="100000"/>
                  </a:schemeClr>
                </a:solidFill>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accent4">
                    <a:lumMod val="10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solidFill>
                  <a:schemeClr val="accent4">
                    <a:lumMod val="100000"/>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accent4">
                    <a:lumMod val="100000"/>
                    <a:tint val="75000"/>
                  </a:schemeClr>
                </a:solidFill>
              </a:defRPr>
            </a:lvl1p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ortfolio #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2037659"/>
            <a:ext cx="6096000" cy="3651293"/>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zh-CN" altLang="en-US" dirty="0"/>
              <a:t>请替换文字内容</a:t>
            </a:r>
            <a:r>
              <a:rPr lang="en-US" dirty="0"/>
              <a:t>#</a:t>
            </a:r>
            <a:endParaRPr lang="en-US" dirty="0"/>
          </a:p>
        </p:txBody>
      </p:sp>
      <p:sp>
        <p:nvSpPr>
          <p:cNvPr id="7" name="Picture Placeholder 5"/>
          <p:cNvSpPr>
            <a:spLocks noGrp="1"/>
          </p:cNvSpPr>
          <p:nvPr>
            <p:ph type="pic" sz="quarter" idx="11" hasCustomPrompt="1"/>
          </p:nvPr>
        </p:nvSpPr>
        <p:spPr>
          <a:xfrm>
            <a:off x="6096000" y="2037659"/>
            <a:ext cx="23241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zh-CN" altLang="en-US" dirty="0"/>
              <a:t>请替换文字内容</a:t>
            </a:r>
            <a:r>
              <a:rPr lang="en-US" dirty="0"/>
              <a:t>#</a:t>
            </a:r>
            <a:endParaRPr lang="en-US" dirty="0"/>
          </a:p>
        </p:txBody>
      </p:sp>
      <p:sp>
        <p:nvSpPr>
          <p:cNvPr id="8" name="Picture Placeholder 5"/>
          <p:cNvSpPr>
            <a:spLocks noGrp="1"/>
          </p:cNvSpPr>
          <p:nvPr>
            <p:ph type="pic" sz="quarter" idx="12" hasCustomPrompt="1"/>
          </p:nvPr>
        </p:nvSpPr>
        <p:spPr>
          <a:xfrm>
            <a:off x="8420100" y="2037659"/>
            <a:ext cx="37719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zh-CN" altLang="en-US" dirty="0"/>
              <a:t>请替换文字内容</a:t>
            </a:r>
            <a:r>
              <a:rPr lang="en-US" dirty="0"/>
              <a:t>#</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63997"/>
          <a:stretch>
            <a:fillRect/>
          </a:stretch>
        </p:blipFill>
        <p:spPr>
          <a:xfrm>
            <a:off x="762" y="5238755"/>
            <a:ext cx="12190476" cy="1618816"/>
          </a:xfrm>
          <a:prstGeom prst="rect">
            <a:avLst/>
          </a:prstGeom>
        </p:spPr>
      </p:pic>
      <p:cxnSp>
        <p:nvCxnSpPr>
          <p:cNvPr id="9" name="直接连接符 8"/>
          <p:cNvCxnSpPr/>
          <p:nvPr userDrawn="1"/>
        </p:nvCxnSpPr>
        <p:spPr>
          <a:xfrm>
            <a:off x="688098" y="831947"/>
            <a:ext cx="10815311" cy="0"/>
          </a:xfrm>
          <a:prstGeom prst="line">
            <a:avLst/>
          </a:prstGeom>
          <a:noFill/>
          <a:ln w="12700" cap="flat" cmpd="sng" algn="ctr">
            <a:solidFill>
              <a:schemeClr val="accent1">
                <a:lumMod val="60000"/>
                <a:lumOff val="40000"/>
              </a:schemeClr>
            </a:solidFill>
            <a:prstDash val="dash"/>
          </a:ln>
          <a:effectLst/>
        </p:spPr>
      </p:cxnSp>
      <p:grpSp>
        <p:nvGrpSpPr>
          <p:cNvPr id="11" name="组合 10"/>
          <p:cNvGrpSpPr/>
          <p:nvPr userDrawn="1"/>
        </p:nvGrpSpPr>
        <p:grpSpPr>
          <a:xfrm rot="1079846">
            <a:off x="-26690" y="-119706"/>
            <a:ext cx="1367129" cy="1290190"/>
            <a:chOff x="-658574" y="-591134"/>
            <a:chExt cx="2369064" cy="2235738"/>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49448">
              <a:off x="-334294" y="-591134"/>
              <a:ext cx="2044784" cy="21717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6726" flipH="1">
              <a:off x="-658574" y="181701"/>
              <a:ext cx="1716477" cy="1462903"/>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4">
                    <a:lumMod val="100000"/>
                    <a:tint val="75000"/>
                  </a:schemeClr>
                </a:solidFill>
              </a:defRPr>
            </a:lvl1pPr>
          </a:lstStyle>
          <a:p>
            <a:fld id="{74742F3E-182A-4E42-99A7-A84D607325D2}"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4">
                    <a:lumMod val="100000"/>
                    <a:tint val="75000"/>
                  </a:schemeClr>
                </a:solidFill>
              </a:defRPr>
            </a:lvl1pPr>
          </a:lstStyle>
          <a:p>
            <a:fld id="{121F91D6-B666-4B05-8BB0-A162590E57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accent4">
              <a:lumMod val="10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10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10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10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10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10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tags" Target="../tags/tag4.xml"/><Relationship Id="rId4" Type="http://schemas.openxmlformats.org/officeDocument/2006/relationships/image" Target="../media/image12.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image" Target="../media/image12.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12.png"/><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9.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tags" Target="../tags/tag6.xml"/><Relationship Id="rId2" Type="http://schemas.openxmlformats.org/officeDocument/2006/relationships/image" Target="../media/image16.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2.xml"/><Relationship Id="rId4" Type="http://schemas.openxmlformats.org/officeDocument/2006/relationships/image" Target="../media/image12.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tags" Target="../tags/tag3.xml"/><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14743" y="5502348"/>
            <a:ext cx="3892411" cy="338554"/>
          </a:xfrm>
          <a:prstGeom prst="rect">
            <a:avLst/>
          </a:prstGeom>
        </p:spPr>
        <p:txBody>
          <a:bodyPr wrap="none">
            <a:spAutoFit/>
          </a:bodyPr>
          <a:lstStyle/>
          <a:p>
            <a:pPr algn="ctr"/>
            <a:r>
              <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汇报时间：</a:t>
            </a:r>
            <a:r>
              <a:rPr lang="en-US" altLang="zh-CN" sz="16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xxxx</a:t>
            </a:r>
            <a:r>
              <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年</a:t>
            </a:r>
            <a:r>
              <a:rPr lang="en-US" altLang="zh-CN"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xxx</a:t>
            </a:r>
            <a:r>
              <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月   汇报人：千图网</a:t>
            </a:r>
            <a:endPar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矩形 15"/>
          <p:cNvSpPr/>
          <p:nvPr/>
        </p:nvSpPr>
        <p:spPr>
          <a:xfrm>
            <a:off x="13489763" y="-2491778"/>
            <a:ext cx="8433912" cy="1446550"/>
          </a:xfrm>
          <a:prstGeom prst="rect">
            <a:avLst/>
          </a:prstGeom>
          <a:noFill/>
        </p:spPr>
        <p:txBody>
          <a:bodyPr wrap="square">
            <a:spAutoFit/>
          </a:bodyPr>
          <a:lstStyle/>
          <a:p>
            <a:pPr defTabSz="914400">
              <a:spcBef>
                <a:spcPct val="0"/>
              </a:spcBef>
            </a:pPr>
            <a:r>
              <a:rPr lang="zh-CN" altLang="en-US" sz="8800" spc="-15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TEMPLATE 模板</a:t>
            </a:r>
            <a:endPar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17" name="矩形 16"/>
          <p:cNvSpPr/>
          <p:nvPr/>
        </p:nvSpPr>
        <p:spPr>
          <a:xfrm>
            <a:off x="13489763" y="-1045228"/>
            <a:ext cx="14524745" cy="1446550"/>
          </a:xfrm>
          <a:prstGeom prst="rect">
            <a:avLst/>
          </a:prstGeom>
          <a:noFill/>
        </p:spPr>
        <p:txBody>
          <a:bodyPr wrap="square">
            <a:spAutoFit/>
          </a:bodyPr>
          <a:lstStyle/>
          <a:p>
            <a:pPr defTabSz="914400">
              <a:spcBef>
                <a:spcPct val="0"/>
              </a:spcBef>
            </a:pPr>
            <a:r>
              <a:rPr lang="zh-CN" altLang="en-US" sz="8800" spc="-15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BUSINESS </a:t>
            </a:r>
            <a:r>
              <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PLAN商业</a:t>
            </a:r>
            <a:r>
              <a:rPr lang="zh-CN" altLang="en-US" sz="8800" spc="-15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计划书</a:t>
            </a:r>
            <a:endPar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18" name="矩形 17"/>
          <p:cNvSpPr/>
          <p:nvPr/>
        </p:nvSpPr>
        <p:spPr>
          <a:xfrm>
            <a:off x="13489763" y="401322"/>
            <a:ext cx="15047966" cy="1446550"/>
          </a:xfrm>
          <a:prstGeom prst="rect">
            <a:avLst/>
          </a:prstGeom>
          <a:noFill/>
        </p:spPr>
        <p:txBody>
          <a:bodyPr wrap="square">
            <a:spAutoFit/>
          </a:bodyPr>
          <a:lstStyle/>
          <a:p>
            <a:pPr defTabSz="914400">
              <a:spcBef>
                <a:spcPct val="0"/>
              </a:spcBef>
            </a:pPr>
            <a:r>
              <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SUMMARY REPORT总结报告</a:t>
            </a:r>
            <a:endPar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20" name="矩形 19"/>
          <p:cNvSpPr/>
          <p:nvPr/>
        </p:nvSpPr>
        <p:spPr>
          <a:xfrm>
            <a:off x="13489763" y="1847872"/>
            <a:ext cx="16182187" cy="1446550"/>
          </a:xfrm>
          <a:prstGeom prst="rect">
            <a:avLst/>
          </a:prstGeom>
          <a:noFill/>
        </p:spPr>
        <p:txBody>
          <a:bodyPr wrap="square">
            <a:spAutoFit/>
          </a:bodyPr>
          <a:lstStyle/>
          <a:p>
            <a:pPr defTabSz="914400">
              <a:spcBef>
                <a:spcPct val="0"/>
              </a:spcBef>
            </a:pPr>
            <a:r>
              <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rPr>
              <a:t>RELEASE CONFERENCE发布会</a:t>
            </a:r>
            <a:endParaRPr lang="zh-CN" altLang="en-US" sz="8800" spc="-150" dirty="0">
              <a:solidFill>
                <a:schemeClr val="bg1"/>
              </a:solidFill>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grpSp>
        <p:nvGrpSpPr>
          <p:cNvPr id="13" name="组合 12"/>
          <p:cNvGrpSpPr/>
          <p:nvPr/>
        </p:nvGrpSpPr>
        <p:grpSpPr>
          <a:xfrm>
            <a:off x="13845769" y="3920338"/>
            <a:ext cx="3893212" cy="4151507"/>
            <a:chOff x="3942952" y="892658"/>
            <a:chExt cx="3893212" cy="4151507"/>
          </a:xfrm>
        </p:grpSpPr>
        <p:grpSp>
          <p:nvGrpSpPr>
            <p:cNvPr id="14" name="组合 13"/>
            <p:cNvGrpSpPr/>
            <p:nvPr/>
          </p:nvGrpSpPr>
          <p:grpSpPr>
            <a:xfrm>
              <a:off x="3942952" y="892658"/>
              <a:ext cx="3893212" cy="4151507"/>
              <a:chOff x="3922768" y="930524"/>
              <a:chExt cx="3893212" cy="4151507"/>
            </a:xfrm>
            <a:effectLst>
              <a:outerShdw blurRad="50800" dist="50800" dir="5400000" sx="106000" sy="106000" algn="ctr" rotWithShape="0">
                <a:schemeClr val="accent3">
                  <a:lumMod val="50000"/>
                  <a:alpha val="48000"/>
                </a:schemeClr>
              </a:outerShdw>
            </a:effectLst>
          </p:grpSpPr>
          <p:grpSp>
            <p:nvGrpSpPr>
              <p:cNvPr id="28" name="Group 4"/>
              <p:cNvGrpSpPr>
                <a:grpSpLocks noChangeAspect="1"/>
              </p:cNvGrpSpPr>
              <p:nvPr/>
            </p:nvGrpSpPr>
            <p:grpSpPr bwMode="auto">
              <a:xfrm>
                <a:off x="4005980" y="968819"/>
                <a:ext cx="3810000" cy="4113212"/>
                <a:chOff x="3398" y="780"/>
                <a:chExt cx="2400" cy="2591"/>
              </a:xfrm>
              <a:effectLst>
                <a:outerShdw blurRad="101600" dist="50800" dir="5400000" sx="110000" sy="110000" algn="ctr" rotWithShape="0">
                  <a:srgbClr val="826B2A">
                    <a:alpha val="64000"/>
                  </a:srgbClr>
                </a:outerShdw>
              </a:effectLst>
            </p:grpSpPr>
            <p:sp>
              <p:nvSpPr>
                <p:cNvPr id="31" name="Freeform 5"/>
                <p:cNvSpPr>
                  <a:spLocks noEditPoints="1"/>
                </p:cNvSpPr>
                <p:nvPr/>
              </p:nvSpPr>
              <p:spPr bwMode="auto">
                <a:xfrm>
                  <a:off x="3398" y="1221"/>
                  <a:ext cx="1404" cy="151"/>
                </a:xfrm>
                <a:custGeom>
                  <a:avLst/>
                  <a:gdLst>
                    <a:gd name="T0" fmla="*/ 40 w 2334"/>
                    <a:gd name="T1" fmla="*/ 8 h 250"/>
                    <a:gd name="T2" fmla="*/ 21 w 2334"/>
                    <a:gd name="T3" fmla="*/ 19 h 250"/>
                    <a:gd name="T4" fmla="*/ 18 w 2334"/>
                    <a:gd name="T5" fmla="*/ 24 h 250"/>
                    <a:gd name="T6" fmla="*/ 0 w 2334"/>
                    <a:gd name="T7" fmla="*/ 8 h 250"/>
                    <a:gd name="T8" fmla="*/ 3 w 2334"/>
                    <a:gd name="T9" fmla="*/ 0 h 250"/>
                    <a:gd name="T10" fmla="*/ 37 w 2334"/>
                    <a:gd name="T11" fmla="*/ 0 h 250"/>
                    <a:gd name="T12" fmla="*/ 40 w 2334"/>
                    <a:gd name="T13" fmla="*/ 8 h 250"/>
                    <a:gd name="T14" fmla="*/ 2212 w 2334"/>
                    <a:gd name="T15" fmla="*/ 207 h 250"/>
                    <a:gd name="T16" fmla="*/ 2206 w 2334"/>
                    <a:gd name="T17" fmla="*/ 197 h 250"/>
                    <a:gd name="T18" fmla="*/ 2198 w 2334"/>
                    <a:gd name="T19" fmla="*/ 197 h 250"/>
                    <a:gd name="T20" fmla="*/ 2193 w 2334"/>
                    <a:gd name="T21" fmla="*/ 197 h 250"/>
                    <a:gd name="T22" fmla="*/ 2188 w 2334"/>
                    <a:gd name="T23" fmla="*/ 205 h 250"/>
                    <a:gd name="T24" fmla="*/ 2212 w 2334"/>
                    <a:gd name="T25" fmla="*/ 207 h 250"/>
                    <a:gd name="T26" fmla="*/ 2334 w 2334"/>
                    <a:gd name="T27" fmla="*/ 247 h 250"/>
                    <a:gd name="T28" fmla="*/ 2318 w 2334"/>
                    <a:gd name="T29" fmla="*/ 239 h 250"/>
                    <a:gd name="T30" fmla="*/ 2315 w 2334"/>
                    <a:gd name="T31" fmla="*/ 242 h 250"/>
                    <a:gd name="T32" fmla="*/ 2318 w 2334"/>
                    <a:gd name="T33" fmla="*/ 247 h 250"/>
                    <a:gd name="T34" fmla="*/ 2326 w 2334"/>
                    <a:gd name="T35" fmla="*/ 250 h 250"/>
                    <a:gd name="T36" fmla="*/ 2334 w 2334"/>
                    <a:gd name="T37" fmla="*/ 24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4" h="250">
                      <a:moveTo>
                        <a:pt x="40" y="8"/>
                      </a:moveTo>
                      <a:cubicBezTo>
                        <a:pt x="21" y="19"/>
                        <a:pt x="21" y="19"/>
                        <a:pt x="21" y="19"/>
                      </a:cubicBezTo>
                      <a:cubicBezTo>
                        <a:pt x="18" y="24"/>
                        <a:pt x="18" y="24"/>
                        <a:pt x="18" y="24"/>
                      </a:cubicBezTo>
                      <a:cubicBezTo>
                        <a:pt x="6" y="20"/>
                        <a:pt x="0" y="15"/>
                        <a:pt x="0" y="8"/>
                      </a:cubicBezTo>
                      <a:cubicBezTo>
                        <a:pt x="0" y="5"/>
                        <a:pt x="1" y="2"/>
                        <a:pt x="3" y="0"/>
                      </a:cubicBezTo>
                      <a:cubicBezTo>
                        <a:pt x="37" y="0"/>
                        <a:pt x="37" y="0"/>
                        <a:pt x="37" y="0"/>
                      </a:cubicBezTo>
                      <a:lnTo>
                        <a:pt x="40" y="8"/>
                      </a:lnTo>
                      <a:close/>
                      <a:moveTo>
                        <a:pt x="2212" y="207"/>
                      </a:moveTo>
                      <a:cubicBezTo>
                        <a:pt x="2206" y="197"/>
                        <a:pt x="2206" y="197"/>
                        <a:pt x="2206" y="197"/>
                      </a:cubicBezTo>
                      <a:cubicBezTo>
                        <a:pt x="2198" y="197"/>
                        <a:pt x="2198" y="197"/>
                        <a:pt x="2198" y="197"/>
                      </a:cubicBezTo>
                      <a:cubicBezTo>
                        <a:pt x="2193" y="197"/>
                        <a:pt x="2193" y="197"/>
                        <a:pt x="2193" y="197"/>
                      </a:cubicBezTo>
                      <a:cubicBezTo>
                        <a:pt x="2188" y="205"/>
                        <a:pt x="2188" y="205"/>
                        <a:pt x="2188" y="205"/>
                      </a:cubicBezTo>
                      <a:lnTo>
                        <a:pt x="2212" y="207"/>
                      </a:lnTo>
                      <a:close/>
                      <a:moveTo>
                        <a:pt x="2334" y="247"/>
                      </a:moveTo>
                      <a:cubicBezTo>
                        <a:pt x="2318" y="239"/>
                        <a:pt x="2318" y="239"/>
                        <a:pt x="2318" y="239"/>
                      </a:cubicBezTo>
                      <a:cubicBezTo>
                        <a:pt x="2315" y="242"/>
                        <a:pt x="2315" y="242"/>
                        <a:pt x="2315" y="242"/>
                      </a:cubicBezTo>
                      <a:cubicBezTo>
                        <a:pt x="2318" y="247"/>
                        <a:pt x="2318" y="247"/>
                        <a:pt x="2318" y="247"/>
                      </a:cubicBezTo>
                      <a:cubicBezTo>
                        <a:pt x="2326" y="250"/>
                        <a:pt x="2326" y="250"/>
                        <a:pt x="2326" y="250"/>
                      </a:cubicBezTo>
                      <a:lnTo>
                        <a:pt x="2334" y="24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2" name="Freeform 6"/>
                <p:cNvSpPr>
                  <a:spLocks noEditPoints="1"/>
                </p:cNvSpPr>
                <p:nvPr/>
              </p:nvSpPr>
              <p:spPr bwMode="auto">
                <a:xfrm>
                  <a:off x="4858" y="1261"/>
                  <a:ext cx="830" cy="1882"/>
                </a:xfrm>
                <a:custGeom>
                  <a:avLst/>
                  <a:gdLst>
                    <a:gd name="T0" fmla="*/ 665 w 1380"/>
                    <a:gd name="T1" fmla="*/ 571 h 3130"/>
                    <a:gd name="T2" fmla="*/ 440 w 1380"/>
                    <a:gd name="T3" fmla="*/ 1549 h 3130"/>
                    <a:gd name="T4" fmla="*/ 556 w 1380"/>
                    <a:gd name="T5" fmla="*/ 2399 h 3130"/>
                    <a:gd name="T6" fmla="*/ 562 w 1380"/>
                    <a:gd name="T7" fmla="*/ 2453 h 3130"/>
                    <a:gd name="T8" fmla="*/ 521 w 1380"/>
                    <a:gd name="T9" fmla="*/ 2534 h 3130"/>
                    <a:gd name="T10" fmla="*/ 469 w 1380"/>
                    <a:gd name="T11" fmla="*/ 2614 h 3130"/>
                    <a:gd name="T12" fmla="*/ 357 w 1380"/>
                    <a:gd name="T13" fmla="*/ 2665 h 3130"/>
                    <a:gd name="T14" fmla="*/ 283 w 1380"/>
                    <a:gd name="T15" fmla="*/ 2646 h 3130"/>
                    <a:gd name="T16" fmla="*/ 14 w 1380"/>
                    <a:gd name="T17" fmla="*/ 2277 h 3130"/>
                    <a:gd name="T18" fmla="*/ 27 w 1380"/>
                    <a:gd name="T19" fmla="*/ 2219 h 3130"/>
                    <a:gd name="T20" fmla="*/ 8 w 1380"/>
                    <a:gd name="T21" fmla="*/ 1921 h 3130"/>
                    <a:gd name="T22" fmla="*/ 190 w 1380"/>
                    <a:gd name="T23" fmla="*/ 356 h 3130"/>
                    <a:gd name="T24" fmla="*/ 331 w 1380"/>
                    <a:gd name="T25" fmla="*/ 343 h 3130"/>
                    <a:gd name="T26" fmla="*/ 549 w 1380"/>
                    <a:gd name="T27" fmla="*/ 340 h 3130"/>
                    <a:gd name="T28" fmla="*/ 639 w 1380"/>
                    <a:gd name="T29" fmla="*/ 407 h 3130"/>
                    <a:gd name="T30" fmla="*/ 1380 w 1380"/>
                    <a:gd name="T31" fmla="*/ 141 h 3130"/>
                    <a:gd name="T32" fmla="*/ 1271 w 1380"/>
                    <a:gd name="T33" fmla="*/ 337 h 3130"/>
                    <a:gd name="T34" fmla="*/ 1229 w 1380"/>
                    <a:gd name="T35" fmla="*/ 609 h 3130"/>
                    <a:gd name="T36" fmla="*/ 1281 w 1380"/>
                    <a:gd name="T37" fmla="*/ 1315 h 3130"/>
                    <a:gd name="T38" fmla="*/ 1313 w 1380"/>
                    <a:gd name="T39" fmla="*/ 2239 h 3130"/>
                    <a:gd name="T40" fmla="*/ 1313 w 1380"/>
                    <a:gd name="T41" fmla="*/ 2700 h 3130"/>
                    <a:gd name="T42" fmla="*/ 1319 w 1380"/>
                    <a:gd name="T43" fmla="*/ 2960 h 3130"/>
                    <a:gd name="T44" fmla="*/ 1261 w 1380"/>
                    <a:gd name="T45" fmla="*/ 3015 h 3130"/>
                    <a:gd name="T46" fmla="*/ 1252 w 1380"/>
                    <a:gd name="T47" fmla="*/ 3040 h 3130"/>
                    <a:gd name="T48" fmla="*/ 1088 w 1380"/>
                    <a:gd name="T49" fmla="*/ 3095 h 3130"/>
                    <a:gd name="T50" fmla="*/ 923 w 1380"/>
                    <a:gd name="T51" fmla="*/ 3084 h 3130"/>
                    <a:gd name="T52" fmla="*/ 668 w 1380"/>
                    <a:gd name="T53" fmla="*/ 3130 h 3130"/>
                    <a:gd name="T54" fmla="*/ 540 w 1380"/>
                    <a:gd name="T55" fmla="*/ 3069 h 3130"/>
                    <a:gd name="T56" fmla="*/ 533 w 1380"/>
                    <a:gd name="T57" fmla="*/ 3005 h 3130"/>
                    <a:gd name="T58" fmla="*/ 684 w 1380"/>
                    <a:gd name="T59" fmla="*/ 2883 h 3130"/>
                    <a:gd name="T60" fmla="*/ 1095 w 1380"/>
                    <a:gd name="T61" fmla="*/ 2033 h 3130"/>
                    <a:gd name="T62" fmla="*/ 822 w 1380"/>
                    <a:gd name="T63" fmla="*/ 1876 h 3130"/>
                    <a:gd name="T64" fmla="*/ 594 w 1380"/>
                    <a:gd name="T65" fmla="*/ 1690 h 3130"/>
                    <a:gd name="T66" fmla="*/ 992 w 1380"/>
                    <a:gd name="T67" fmla="*/ 1591 h 3130"/>
                    <a:gd name="T68" fmla="*/ 1098 w 1380"/>
                    <a:gd name="T69" fmla="*/ 1568 h 3130"/>
                    <a:gd name="T70" fmla="*/ 1018 w 1380"/>
                    <a:gd name="T71" fmla="*/ 1389 h 3130"/>
                    <a:gd name="T72" fmla="*/ 649 w 1380"/>
                    <a:gd name="T73" fmla="*/ 1100 h 3130"/>
                    <a:gd name="T74" fmla="*/ 1072 w 1380"/>
                    <a:gd name="T75" fmla="*/ 1103 h 3130"/>
                    <a:gd name="T76" fmla="*/ 950 w 1380"/>
                    <a:gd name="T77" fmla="*/ 199 h 3130"/>
                    <a:gd name="T78" fmla="*/ 594 w 1380"/>
                    <a:gd name="T79" fmla="*/ 300 h 3130"/>
                    <a:gd name="T80" fmla="*/ 444 w 1380"/>
                    <a:gd name="T81" fmla="*/ 103 h 3130"/>
                    <a:gd name="T82" fmla="*/ 928 w 1380"/>
                    <a:gd name="T83" fmla="*/ 0 h 3130"/>
                    <a:gd name="T84" fmla="*/ 1377 w 1380"/>
                    <a:gd name="T85" fmla="*/ 132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0" h="3130">
                      <a:moveTo>
                        <a:pt x="678" y="526"/>
                      </a:moveTo>
                      <a:cubicBezTo>
                        <a:pt x="662" y="552"/>
                        <a:pt x="662" y="552"/>
                        <a:pt x="662" y="552"/>
                      </a:cubicBezTo>
                      <a:cubicBezTo>
                        <a:pt x="665" y="571"/>
                        <a:pt x="665" y="571"/>
                        <a:pt x="665" y="571"/>
                      </a:cubicBezTo>
                      <a:cubicBezTo>
                        <a:pt x="622" y="622"/>
                        <a:pt x="585" y="681"/>
                        <a:pt x="553" y="747"/>
                      </a:cubicBezTo>
                      <a:cubicBezTo>
                        <a:pt x="514" y="820"/>
                        <a:pt x="484" y="950"/>
                        <a:pt x="463" y="1139"/>
                      </a:cubicBezTo>
                      <a:cubicBezTo>
                        <a:pt x="448" y="1286"/>
                        <a:pt x="440" y="1423"/>
                        <a:pt x="440" y="1549"/>
                      </a:cubicBezTo>
                      <a:cubicBezTo>
                        <a:pt x="440" y="1607"/>
                        <a:pt x="460" y="1745"/>
                        <a:pt x="500" y="1963"/>
                      </a:cubicBezTo>
                      <a:cubicBezTo>
                        <a:pt x="539" y="2181"/>
                        <a:pt x="570" y="2319"/>
                        <a:pt x="591" y="2376"/>
                      </a:cubicBezTo>
                      <a:cubicBezTo>
                        <a:pt x="589" y="2376"/>
                        <a:pt x="577" y="2384"/>
                        <a:pt x="556" y="2399"/>
                      </a:cubicBezTo>
                      <a:cubicBezTo>
                        <a:pt x="549" y="2412"/>
                        <a:pt x="549" y="2412"/>
                        <a:pt x="549" y="2412"/>
                      </a:cubicBezTo>
                      <a:cubicBezTo>
                        <a:pt x="549" y="2428"/>
                        <a:pt x="549" y="2428"/>
                        <a:pt x="549" y="2428"/>
                      </a:cubicBezTo>
                      <a:cubicBezTo>
                        <a:pt x="562" y="2453"/>
                        <a:pt x="562" y="2453"/>
                        <a:pt x="562" y="2453"/>
                      </a:cubicBezTo>
                      <a:cubicBezTo>
                        <a:pt x="559" y="2466"/>
                        <a:pt x="559" y="2466"/>
                        <a:pt x="559" y="2466"/>
                      </a:cubicBezTo>
                      <a:cubicBezTo>
                        <a:pt x="530" y="2489"/>
                        <a:pt x="530" y="2489"/>
                        <a:pt x="530" y="2489"/>
                      </a:cubicBezTo>
                      <a:cubicBezTo>
                        <a:pt x="530" y="2497"/>
                        <a:pt x="527" y="2512"/>
                        <a:pt x="521" y="2534"/>
                      </a:cubicBezTo>
                      <a:cubicBezTo>
                        <a:pt x="514" y="2555"/>
                        <a:pt x="511" y="2571"/>
                        <a:pt x="511" y="2582"/>
                      </a:cubicBezTo>
                      <a:cubicBezTo>
                        <a:pt x="511" y="2592"/>
                        <a:pt x="514" y="2603"/>
                        <a:pt x="521" y="2614"/>
                      </a:cubicBezTo>
                      <a:cubicBezTo>
                        <a:pt x="469" y="2614"/>
                        <a:pt x="469" y="2614"/>
                        <a:pt x="469" y="2614"/>
                      </a:cubicBezTo>
                      <a:cubicBezTo>
                        <a:pt x="444" y="2662"/>
                        <a:pt x="444" y="2662"/>
                        <a:pt x="444" y="2662"/>
                      </a:cubicBezTo>
                      <a:cubicBezTo>
                        <a:pt x="399" y="2652"/>
                        <a:pt x="399" y="2652"/>
                        <a:pt x="399" y="2652"/>
                      </a:cubicBezTo>
                      <a:cubicBezTo>
                        <a:pt x="357" y="2665"/>
                        <a:pt x="357" y="2665"/>
                        <a:pt x="357" y="2665"/>
                      </a:cubicBezTo>
                      <a:cubicBezTo>
                        <a:pt x="319" y="2623"/>
                        <a:pt x="319" y="2623"/>
                        <a:pt x="319" y="2623"/>
                      </a:cubicBezTo>
                      <a:cubicBezTo>
                        <a:pt x="312" y="2621"/>
                        <a:pt x="306" y="2620"/>
                        <a:pt x="299" y="2620"/>
                      </a:cubicBezTo>
                      <a:cubicBezTo>
                        <a:pt x="283" y="2646"/>
                        <a:pt x="283" y="2646"/>
                        <a:pt x="283" y="2646"/>
                      </a:cubicBezTo>
                      <a:cubicBezTo>
                        <a:pt x="274" y="2646"/>
                        <a:pt x="274" y="2646"/>
                        <a:pt x="274" y="2646"/>
                      </a:cubicBezTo>
                      <a:cubicBezTo>
                        <a:pt x="263" y="2637"/>
                        <a:pt x="218" y="2620"/>
                        <a:pt x="139" y="2595"/>
                      </a:cubicBezTo>
                      <a:cubicBezTo>
                        <a:pt x="64" y="2475"/>
                        <a:pt x="22" y="2369"/>
                        <a:pt x="14" y="2277"/>
                      </a:cubicBezTo>
                      <a:cubicBezTo>
                        <a:pt x="10" y="2269"/>
                        <a:pt x="6" y="2262"/>
                        <a:pt x="4" y="2258"/>
                      </a:cubicBezTo>
                      <a:cubicBezTo>
                        <a:pt x="6" y="2254"/>
                        <a:pt x="10" y="2247"/>
                        <a:pt x="16" y="2239"/>
                      </a:cubicBezTo>
                      <a:cubicBezTo>
                        <a:pt x="21" y="2230"/>
                        <a:pt x="25" y="2224"/>
                        <a:pt x="27" y="2219"/>
                      </a:cubicBezTo>
                      <a:cubicBezTo>
                        <a:pt x="27" y="2200"/>
                        <a:pt x="27" y="2200"/>
                        <a:pt x="27" y="2200"/>
                      </a:cubicBezTo>
                      <a:cubicBezTo>
                        <a:pt x="33" y="2194"/>
                        <a:pt x="33" y="2194"/>
                        <a:pt x="33" y="2194"/>
                      </a:cubicBezTo>
                      <a:cubicBezTo>
                        <a:pt x="16" y="2091"/>
                        <a:pt x="8" y="2000"/>
                        <a:pt x="8" y="1921"/>
                      </a:cubicBezTo>
                      <a:cubicBezTo>
                        <a:pt x="8" y="1919"/>
                        <a:pt x="10" y="1875"/>
                        <a:pt x="14" y="1790"/>
                      </a:cubicBezTo>
                      <a:cubicBezTo>
                        <a:pt x="14" y="1777"/>
                        <a:pt x="13" y="1667"/>
                        <a:pt x="11" y="1459"/>
                      </a:cubicBezTo>
                      <a:cubicBezTo>
                        <a:pt x="0" y="963"/>
                        <a:pt x="60" y="596"/>
                        <a:pt x="190" y="356"/>
                      </a:cubicBezTo>
                      <a:cubicBezTo>
                        <a:pt x="199" y="341"/>
                        <a:pt x="215" y="334"/>
                        <a:pt x="238" y="334"/>
                      </a:cubicBezTo>
                      <a:cubicBezTo>
                        <a:pt x="249" y="334"/>
                        <a:pt x="265" y="335"/>
                        <a:pt x="285" y="338"/>
                      </a:cubicBezTo>
                      <a:cubicBezTo>
                        <a:pt x="305" y="342"/>
                        <a:pt x="321" y="343"/>
                        <a:pt x="331" y="343"/>
                      </a:cubicBezTo>
                      <a:cubicBezTo>
                        <a:pt x="424" y="327"/>
                        <a:pt x="424" y="327"/>
                        <a:pt x="424" y="327"/>
                      </a:cubicBezTo>
                      <a:cubicBezTo>
                        <a:pt x="429" y="327"/>
                        <a:pt x="449" y="329"/>
                        <a:pt x="485" y="334"/>
                      </a:cubicBezTo>
                      <a:cubicBezTo>
                        <a:pt x="500" y="336"/>
                        <a:pt x="522" y="338"/>
                        <a:pt x="549" y="340"/>
                      </a:cubicBezTo>
                      <a:cubicBezTo>
                        <a:pt x="558" y="342"/>
                        <a:pt x="572" y="350"/>
                        <a:pt x="593" y="363"/>
                      </a:cubicBezTo>
                      <a:cubicBezTo>
                        <a:pt x="613" y="375"/>
                        <a:pt x="630" y="382"/>
                        <a:pt x="642" y="382"/>
                      </a:cubicBezTo>
                      <a:cubicBezTo>
                        <a:pt x="640" y="388"/>
                        <a:pt x="639" y="397"/>
                        <a:pt x="639" y="407"/>
                      </a:cubicBezTo>
                      <a:cubicBezTo>
                        <a:pt x="639" y="420"/>
                        <a:pt x="645" y="440"/>
                        <a:pt x="655" y="465"/>
                      </a:cubicBezTo>
                      <a:cubicBezTo>
                        <a:pt x="668" y="499"/>
                        <a:pt x="676" y="520"/>
                        <a:pt x="678" y="526"/>
                      </a:cubicBezTo>
                      <a:moveTo>
                        <a:pt x="1380" y="141"/>
                      </a:moveTo>
                      <a:cubicBezTo>
                        <a:pt x="1371" y="150"/>
                        <a:pt x="1363" y="164"/>
                        <a:pt x="1354" y="183"/>
                      </a:cubicBezTo>
                      <a:cubicBezTo>
                        <a:pt x="1357" y="194"/>
                        <a:pt x="1361" y="201"/>
                        <a:pt x="1367" y="205"/>
                      </a:cubicBezTo>
                      <a:cubicBezTo>
                        <a:pt x="1333" y="250"/>
                        <a:pt x="1301" y="294"/>
                        <a:pt x="1271" y="337"/>
                      </a:cubicBezTo>
                      <a:cubicBezTo>
                        <a:pt x="1241" y="380"/>
                        <a:pt x="1226" y="437"/>
                        <a:pt x="1226" y="510"/>
                      </a:cubicBezTo>
                      <a:cubicBezTo>
                        <a:pt x="1226" y="519"/>
                        <a:pt x="1229" y="527"/>
                        <a:pt x="1236" y="536"/>
                      </a:cubicBezTo>
                      <a:cubicBezTo>
                        <a:pt x="1231" y="559"/>
                        <a:pt x="1229" y="584"/>
                        <a:pt x="1229" y="609"/>
                      </a:cubicBezTo>
                      <a:cubicBezTo>
                        <a:pt x="1229" y="663"/>
                        <a:pt x="1238" y="763"/>
                        <a:pt x="1255" y="911"/>
                      </a:cubicBezTo>
                      <a:cubicBezTo>
                        <a:pt x="1272" y="1071"/>
                        <a:pt x="1287" y="1166"/>
                        <a:pt x="1300" y="1196"/>
                      </a:cubicBezTo>
                      <a:cubicBezTo>
                        <a:pt x="1281" y="1315"/>
                        <a:pt x="1281" y="1315"/>
                        <a:pt x="1281" y="1315"/>
                      </a:cubicBezTo>
                      <a:cubicBezTo>
                        <a:pt x="1319" y="1857"/>
                        <a:pt x="1319" y="1857"/>
                        <a:pt x="1319" y="1857"/>
                      </a:cubicBezTo>
                      <a:cubicBezTo>
                        <a:pt x="1319" y="1900"/>
                        <a:pt x="1318" y="1963"/>
                        <a:pt x="1316" y="2048"/>
                      </a:cubicBezTo>
                      <a:cubicBezTo>
                        <a:pt x="1314" y="2132"/>
                        <a:pt x="1313" y="2196"/>
                        <a:pt x="1313" y="2239"/>
                      </a:cubicBezTo>
                      <a:cubicBezTo>
                        <a:pt x="1313" y="2277"/>
                        <a:pt x="1315" y="2335"/>
                        <a:pt x="1319" y="2412"/>
                      </a:cubicBezTo>
                      <a:cubicBezTo>
                        <a:pt x="1323" y="2489"/>
                        <a:pt x="1326" y="2544"/>
                        <a:pt x="1326" y="2578"/>
                      </a:cubicBezTo>
                      <a:cubicBezTo>
                        <a:pt x="1326" y="2589"/>
                        <a:pt x="1321" y="2630"/>
                        <a:pt x="1313" y="2700"/>
                      </a:cubicBezTo>
                      <a:cubicBezTo>
                        <a:pt x="1308" y="2754"/>
                        <a:pt x="1308" y="2791"/>
                        <a:pt x="1313" y="2813"/>
                      </a:cubicBezTo>
                      <a:cubicBezTo>
                        <a:pt x="1297" y="2829"/>
                        <a:pt x="1297" y="2829"/>
                        <a:pt x="1297" y="2829"/>
                      </a:cubicBezTo>
                      <a:cubicBezTo>
                        <a:pt x="1312" y="2863"/>
                        <a:pt x="1319" y="2907"/>
                        <a:pt x="1319" y="2960"/>
                      </a:cubicBezTo>
                      <a:cubicBezTo>
                        <a:pt x="1310" y="2967"/>
                        <a:pt x="1310" y="2967"/>
                        <a:pt x="1310" y="2967"/>
                      </a:cubicBezTo>
                      <a:cubicBezTo>
                        <a:pt x="1303" y="2971"/>
                        <a:pt x="1299" y="2978"/>
                        <a:pt x="1297" y="2989"/>
                      </a:cubicBezTo>
                      <a:cubicBezTo>
                        <a:pt x="1282" y="3004"/>
                        <a:pt x="1270" y="3012"/>
                        <a:pt x="1261" y="3015"/>
                      </a:cubicBezTo>
                      <a:cubicBezTo>
                        <a:pt x="1255" y="3018"/>
                        <a:pt x="1255" y="3018"/>
                        <a:pt x="1255" y="3018"/>
                      </a:cubicBezTo>
                      <a:cubicBezTo>
                        <a:pt x="1255" y="3031"/>
                        <a:pt x="1255" y="3031"/>
                        <a:pt x="1255" y="3031"/>
                      </a:cubicBezTo>
                      <a:cubicBezTo>
                        <a:pt x="1253" y="3035"/>
                        <a:pt x="1252" y="3038"/>
                        <a:pt x="1252" y="3040"/>
                      </a:cubicBezTo>
                      <a:cubicBezTo>
                        <a:pt x="1252" y="3051"/>
                        <a:pt x="1257" y="3060"/>
                        <a:pt x="1268" y="3066"/>
                      </a:cubicBezTo>
                      <a:cubicBezTo>
                        <a:pt x="1253" y="3081"/>
                        <a:pt x="1222" y="3096"/>
                        <a:pt x="1175" y="3111"/>
                      </a:cubicBezTo>
                      <a:cubicBezTo>
                        <a:pt x="1156" y="3111"/>
                        <a:pt x="1127" y="3105"/>
                        <a:pt x="1088" y="3095"/>
                      </a:cubicBezTo>
                      <a:cubicBezTo>
                        <a:pt x="1082" y="3085"/>
                        <a:pt x="1082" y="3085"/>
                        <a:pt x="1082" y="3085"/>
                      </a:cubicBezTo>
                      <a:cubicBezTo>
                        <a:pt x="979" y="3095"/>
                        <a:pt x="979" y="3095"/>
                        <a:pt x="979" y="3095"/>
                      </a:cubicBezTo>
                      <a:cubicBezTo>
                        <a:pt x="966" y="3095"/>
                        <a:pt x="948" y="3091"/>
                        <a:pt x="923" y="3084"/>
                      </a:cubicBezTo>
                      <a:cubicBezTo>
                        <a:pt x="898" y="3076"/>
                        <a:pt x="880" y="3072"/>
                        <a:pt x="867" y="3072"/>
                      </a:cubicBezTo>
                      <a:cubicBezTo>
                        <a:pt x="831" y="3072"/>
                        <a:pt x="771" y="3086"/>
                        <a:pt x="687" y="3114"/>
                      </a:cubicBezTo>
                      <a:cubicBezTo>
                        <a:pt x="681" y="3120"/>
                        <a:pt x="675" y="3126"/>
                        <a:pt x="668" y="3130"/>
                      </a:cubicBezTo>
                      <a:cubicBezTo>
                        <a:pt x="655" y="3127"/>
                        <a:pt x="655" y="3127"/>
                        <a:pt x="655" y="3127"/>
                      </a:cubicBezTo>
                      <a:cubicBezTo>
                        <a:pt x="642" y="3130"/>
                        <a:pt x="642" y="3130"/>
                        <a:pt x="642" y="3130"/>
                      </a:cubicBezTo>
                      <a:cubicBezTo>
                        <a:pt x="617" y="3119"/>
                        <a:pt x="583" y="3099"/>
                        <a:pt x="540" y="3069"/>
                      </a:cubicBezTo>
                      <a:cubicBezTo>
                        <a:pt x="530" y="3066"/>
                        <a:pt x="530" y="3066"/>
                        <a:pt x="530" y="3066"/>
                      </a:cubicBezTo>
                      <a:cubicBezTo>
                        <a:pt x="521" y="3021"/>
                        <a:pt x="521" y="3021"/>
                        <a:pt x="521" y="3021"/>
                      </a:cubicBezTo>
                      <a:cubicBezTo>
                        <a:pt x="533" y="3005"/>
                        <a:pt x="533" y="3005"/>
                        <a:pt x="533" y="3005"/>
                      </a:cubicBezTo>
                      <a:cubicBezTo>
                        <a:pt x="548" y="2960"/>
                        <a:pt x="566" y="2933"/>
                        <a:pt x="585" y="2925"/>
                      </a:cubicBezTo>
                      <a:cubicBezTo>
                        <a:pt x="615" y="2912"/>
                        <a:pt x="635" y="2900"/>
                        <a:pt x="646" y="2890"/>
                      </a:cubicBezTo>
                      <a:cubicBezTo>
                        <a:pt x="659" y="2885"/>
                        <a:pt x="671" y="2883"/>
                        <a:pt x="684" y="2883"/>
                      </a:cubicBezTo>
                      <a:cubicBezTo>
                        <a:pt x="744" y="2883"/>
                        <a:pt x="795" y="2894"/>
                        <a:pt x="838" y="2915"/>
                      </a:cubicBezTo>
                      <a:cubicBezTo>
                        <a:pt x="902" y="2898"/>
                        <a:pt x="979" y="2878"/>
                        <a:pt x="1069" y="2854"/>
                      </a:cubicBezTo>
                      <a:cubicBezTo>
                        <a:pt x="1086" y="2444"/>
                        <a:pt x="1095" y="2170"/>
                        <a:pt x="1095" y="2033"/>
                      </a:cubicBezTo>
                      <a:cubicBezTo>
                        <a:pt x="1095" y="1976"/>
                        <a:pt x="1094" y="1917"/>
                        <a:pt x="1091" y="1857"/>
                      </a:cubicBezTo>
                      <a:cubicBezTo>
                        <a:pt x="1069" y="1841"/>
                        <a:pt x="1069" y="1841"/>
                        <a:pt x="1069" y="1841"/>
                      </a:cubicBezTo>
                      <a:cubicBezTo>
                        <a:pt x="822" y="1876"/>
                        <a:pt x="822" y="1876"/>
                        <a:pt x="822" y="1876"/>
                      </a:cubicBezTo>
                      <a:cubicBezTo>
                        <a:pt x="781" y="1883"/>
                        <a:pt x="712" y="1861"/>
                        <a:pt x="614" y="1812"/>
                      </a:cubicBezTo>
                      <a:cubicBezTo>
                        <a:pt x="605" y="1799"/>
                        <a:pt x="593" y="1781"/>
                        <a:pt x="578" y="1758"/>
                      </a:cubicBezTo>
                      <a:cubicBezTo>
                        <a:pt x="580" y="1753"/>
                        <a:pt x="586" y="1731"/>
                        <a:pt x="594" y="1690"/>
                      </a:cubicBezTo>
                      <a:cubicBezTo>
                        <a:pt x="635" y="1656"/>
                        <a:pt x="702" y="1636"/>
                        <a:pt x="796" y="1631"/>
                      </a:cubicBezTo>
                      <a:cubicBezTo>
                        <a:pt x="890" y="1626"/>
                        <a:pt x="952" y="1611"/>
                        <a:pt x="982" y="1588"/>
                      </a:cubicBezTo>
                      <a:cubicBezTo>
                        <a:pt x="992" y="1591"/>
                        <a:pt x="992" y="1591"/>
                        <a:pt x="992" y="1591"/>
                      </a:cubicBezTo>
                      <a:cubicBezTo>
                        <a:pt x="1007" y="1584"/>
                        <a:pt x="1020" y="1580"/>
                        <a:pt x="1031" y="1578"/>
                      </a:cubicBezTo>
                      <a:cubicBezTo>
                        <a:pt x="1037" y="1580"/>
                        <a:pt x="1042" y="1583"/>
                        <a:pt x="1047" y="1588"/>
                      </a:cubicBezTo>
                      <a:cubicBezTo>
                        <a:pt x="1098" y="1568"/>
                        <a:pt x="1098" y="1568"/>
                        <a:pt x="1098" y="1568"/>
                      </a:cubicBezTo>
                      <a:cubicBezTo>
                        <a:pt x="1094" y="1549"/>
                        <a:pt x="1094" y="1517"/>
                        <a:pt x="1098" y="1472"/>
                      </a:cubicBezTo>
                      <a:cubicBezTo>
                        <a:pt x="1100" y="1432"/>
                        <a:pt x="1097" y="1401"/>
                        <a:pt x="1088" y="1379"/>
                      </a:cubicBezTo>
                      <a:cubicBezTo>
                        <a:pt x="1056" y="1386"/>
                        <a:pt x="1033" y="1389"/>
                        <a:pt x="1018" y="1389"/>
                      </a:cubicBezTo>
                      <a:cubicBezTo>
                        <a:pt x="701" y="1389"/>
                        <a:pt x="543" y="1317"/>
                        <a:pt x="543" y="1174"/>
                      </a:cubicBezTo>
                      <a:cubicBezTo>
                        <a:pt x="543" y="1159"/>
                        <a:pt x="545" y="1145"/>
                        <a:pt x="549" y="1132"/>
                      </a:cubicBezTo>
                      <a:cubicBezTo>
                        <a:pt x="571" y="1111"/>
                        <a:pt x="604" y="1100"/>
                        <a:pt x="649" y="1100"/>
                      </a:cubicBezTo>
                      <a:cubicBezTo>
                        <a:pt x="685" y="1100"/>
                        <a:pt x="737" y="1105"/>
                        <a:pt x="803" y="1116"/>
                      </a:cubicBezTo>
                      <a:cubicBezTo>
                        <a:pt x="869" y="1127"/>
                        <a:pt x="919" y="1132"/>
                        <a:pt x="954" y="1132"/>
                      </a:cubicBezTo>
                      <a:cubicBezTo>
                        <a:pt x="958" y="1132"/>
                        <a:pt x="997" y="1123"/>
                        <a:pt x="1072" y="1103"/>
                      </a:cubicBezTo>
                      <a:cubicBezTo>
                        <a:pt x="1031" y="776"/>
                        <a:pt x="1031" y="776"/>
                        <a:pt x="1031" y="776"/>
                      </a:cubicBezTo>
                      <a:cubicBezTo>
                        <a:pt x="1020" y="699"/>
                        <a:pt x="1033" y="519"/>
                        <a:pt x="1069" y="234"/>
                      </a:cubicBezTo>
                      <a:cubicBezTo>
                        <a:pt x="1041" y="211"/>
                        <a:pt x="1002" y="199"/>
                        <a:pt x="950" y="199"/>
                      </a:cubicBezTo>
                      <a:cubicBezTo>
                        <a:pt x="901" y="199"/>
                        <a:pt x="848" y="213"/>
                        <a:pt x="790" y="241"/>
                      </a:cubicBezTo>
                      <a:cubicBezTo>
                        <a:pt x="741" y="266"/>
                        <a:pt x="692" y="292"/>
                        <a:pt x="642" y="318"/>
                      </a:cubicBezTo>
                      <a:cubicBezTo>
                        <a:pt x="623" y="313"/>
                        <a:pt x="607" y="308"/>
                        <a:pt x="594" y="300"/>
                      </a:cubicBezTo>
                      <a:cubicBezTo>
                        <a:pt x="582" y="293"/>
                        <a:pt x="553" y="264"/>
                        <a:pt x="508" y="213"/>
                      </a:cubicBezTo>
                      <a:cubicBezTo>
                        <a:pt x="463" y="163"/>
                        <a:pt x="440" y="131"/>
                        <a:pt x="440" y="116"/>
                      </a:cubicBezTo>
                      <a:cubicBezTo>
                        <a:pt x="444" y="103"/>
                        <a:pt x="444" y="103"/>
                        <a:pt x="444" y="103"/>
                      </a:cubicBezTo>
                      <a:cubicBezTo>
                        <a:pt x="460" y="93"/>
                        <a:pt x="460" y="93"/>
                        <a:pt x="460" y="93"/>
                      </a:cubicBezTo>
                      <a:cubicBezTo>
                        <a:pt x="473" y="68"/>
                        <a:pt x="473" y="68"/>
                        <a:pt x="473" y="68"/>
                      </a:cubicBezTo>
                      <a:cubicBezTo>
                        <a:pt x="547" y="23"/>
                        <a:pt x="699" y="0"/>
                        <a:pt x="928" y="0"/>
                      </a:cubicBezTo>
                      <a:cubicBezTo>
                        <a:pt x="964" y="0"/>
                        <a:pt x="1034" y="9"/>
                        <a:pt x="1138" y="27"/>
                      </a:cubicBezTo>
                      <a:cubicBezTo>
                        <a:pt x="1242" y="46"/>
                        <a:pt x="1303" y="61"/>
                        <a:pt x="1322" y="74"/>
                      </a:cubicBezTo>
                      <a:cubicBezTo>
                        <a:pt x="1342" y="87"/>
                        <a:pt x="1360" y="106"/>
                        <a:pt x="1377" y="132"/>
                      </a:cubicBezTo>
                      <a:lnTo>
                        <a:pt x="1380" y="141"/>
                      </a:lnTo>
                      <a:close/>
                    </a:path>
                  </a:pathLst>
                </a:custGeom>
                <a:solidFill>
                  <a:schemeClr val="bg1"/>
                </a:solidFill>
                <a:ln>
                  <a:noFill/>
                </a:ln>
                <a:effectLst>
                  <a:glow rad="88900">
                    <a:schemeClr val="accent3">
                      <a:lumMod val="75000"/>
                      <a:alpha val="36000"/>
                    </a:schemeClr>
                  </a:glo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3" name="Rectangle 7"/>
                <p:cNvSpPr>
                  <a:spLocks noChangeArrowheads="1"/>
                </p:cNvSpPr>
                <p:nvPr/>
              </p:nvSpPr>
              <p:spPr bwMode="auto">
                <a:xfrm>
                  <a:off x="3666" y="1871"/>
                  <a:ext cx="384" cy="15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Freeform 8"/>
                <p:cNvSpPr/>
                <p:nvPr/>
              </p:nvSpPr>
              <p:spPr bwMode="auto">
                <a:xfrm>
                  <a:off x="4118" y="2848"/>
                  <a:ext cx="1283" cy="315"/>
                </a:xfrm>
                <a:custGeom>
                  <a:avLst/>
                  <a:gdLst>
                    <a:gd name="T0" fmla="*/ 811 w 2132"/>
                    <a:gd name="T1" fmla="*/ 499 h 523"/>
                    <a:gd name="T2" fmla="*/ 173 w 2132"/>
                    <a:gd name="T3" fmla="*/ 392 h 523"/>
                    <a:gd name="T4" fmla="*/ 175 w 2132"/>
                    <a:gd name="T5" fmla="*/ 374 h 523"/>
                    <a:gd name="T6" fmla="*/ 87 w 2132"/>
                    <a:gd name="T7" fmla="*/ 286 h 523"/>
                    <a:gd name="T8" fmla="*/ 0 w 2132"/>
                    <a:gd name="T9" fmla="*/ 374 h 523"/>
                    <a:gd name="T10" fmla="*/ 87 w 2132"/>
                    <a:gd name="T11" fmla="*/ 461 h 523"/>
                    <a:gd name="T12" fmla="*/ 165 w 2132"/>
                    <a:gd name="T13" fmla="*/ 415 h 523"/>
                    <a:gd name="T14" fmla="*/ 811 w 2132"/>
                    <a:gd name="T15" fmla="*/ 523 h 523"/>
                    <a:gd name="T16" fmla="*/ 2132 w 2132"/>
                    <a:gd name="T17" fmla="*/ 18 h 523"/>
                    <a:gd name="T18" fmla="*/ 2116 w 2132"/>
                    <a:gd name="T19" fmla="*/ 0 h 523"/>
                    <a:gd name="T20" fmla="*/ 811 w 2132"/>
                    <a:gd name="T21" fmla="*/ 49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2" h="523">
                      <a:moveTo>
                        <a:pt x="811" y="499"/>
                      </a:moveTo>
                      <a:cubicBezTo>
                        <a:pt x="592" y="499"/>
                        <a:pt x="378" y="463"/>
                        <a:pt x="173" y="392"/>
                      </a:cubicBezTo>
                      <a:cubicBezTo>
                        <a:pt x="174" y="386"/>
                        <a:pt x="175" y="380"/>
                        <a:pt x="175" y="374"/>
                      </a:cubicBezTo>
                      <a:cubicBezTo>
                        <a:pt x="175" y="325"/>
                        <a:pt x="136" y="286"/>
                        <a:pt x="87" y="286"/>
                      </a:cubicBezTo>
                      <a:cubicBezTo>
                        <a:pt x="39" y="286"/>
                        <a:pt x="0" y="325"/>
                        <a:pt x="0" y="374"/>
                      </a:cubicBezTo>
                      <a:cubicBezTo>
                        <a:pt x="0" y="422"/>
                        <a:pt x="39" y="461"/>
                        <a:pt x="87" y="461"/>
                      </a:cubicBezTo>
                      <a:cubicBezTo>
                        <a:pt x="121" y="461"/>
                        <a:pt x="150" y="442"/>
                        <a:pt x="165" y="415"/>
                      </a:cubicBezTo>
                      <a:cubicBezTo>
                        <a:pt x="372" y="487"/>
                        <a:pt x="589" y="523"/>
                        <a:pt x="811" y="523"/>
                      </a:cubicBezTo>
                      <a:cubicBezTo>
                        <a:pt x="1299" y="523"/>
                        <a:pt x="1769" y="344"/>
                        <a:pt x="2132" y="18"/>
                      </a:cubicBezTo>
                      <a:cubicBezTo>
                        <a:pt x="2116" y="0"/>
                        <a:pt x="2116" y="0"/>
                        <a:pt x="2116" y="0"/>
                      </a:cubicBezTo>
                      <a:cubicBezTo>
                        <a:pt x="1757" y="322"/>
                        <a:pt x="1294" y="499"/>
                        <a:pt x="811" y="49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5" name="Freeform 9"/>
                <p:cNvSpPr/>
                <p:nvPr/>
              </p:nvSpPr>
              <p:spPr bwMode="auto">
                <a:xfrm>
                  <a:off x="5696" y="1519"/>
                  <a:ext cx="102" cy="874"/>
                </a:xfrm>
                <a:custGeom>
                  <a:avLst/>
                  <a:gdLst>
                    <a:gd name="T0" fmla="*/ 22 w 169"/>
                    <a:gd name="T1" fmla="*/ 0 h 1454"/>
                    <a:gd name="T2" fmla="*/ 0 w 169"/>
                    <a:gd name="T3" fmla="*/ 10 h 1454"/>
                    <a:gd name="T4" fmla="*/ 145 w 169"/>
                    <a:gd name="T5" fmla="*/ 751 h 1454"/>
                    <a:gd name="T6" fmla="*/ 19 w 169"/>
                    <a:gd name="T7" fmla="*/ 1446 h 1454"/>
                    <a:gd name="T8" fmla="*/ 41 w 169"/>
                    <a:gd name="T9" fmla="*/ 1454 h 1454"/>
                    <a:gd name="T10" fmla="*/ 169 w 169"/>
                    <a:gd name="T11" fmla="*/ 751 h 1454"/>
                    <a:gd name="T12" fmla="*/ 22 w 169"/>
                    <a:gd name="T13" fmla="*/ 0 h 1454"/>
                  </a:gdLst>
                  <a:ahLst/>
                  <a:cxnLst>
                    <a:cxn ang="0">
                      <a:pos x="T0" y="T1"/>
                    </a:cxn>
                    <a:cxn ang="0">
                      <a:pos x="T2" y="T3"/>
                    </a:cxn>
                    <a:cxn ang="0">
                      <a:pos x="T4" y="T5"/>
                    </a:cxn>
                    <a:cxn ang="0">
                      <a:pos x="T6" y="T7"/>
                    </a:cxn>
                    <a:cxn ang="0">
                      <a:pos x="T8" y="T9"/>
                    </a:cxn>
                    <a:cxn ang="0">
                      <a:pos x="T10" y="T11"/>
                    </a:cxn>
                    <a:cxn ang="0">
                      <a:pos x="T12" y="T13"/>
                    </a:cxn>
                  </a:cxnLst>
                  <a:rect l="0" t="0" r="r" b="b"/>
                  <a:pathLst>
                    <a:path w="169" h="1454">
                      <a:moveTo>
                        <a:pt x="22" y="0"/>
                      </a:moveTo>
                      <a:cubicBezTo>
                        <a:pt x="0" y="10"/>
                        <a:pt x="0" y="10"/>
                        <a:pt x="0" y="10"/>
                      </a:cubicBezTo>
                      <a:cubicBezTo>
                        <a:pt x="97" y="245"/>
                        <a:pt x="145" y="495"/>
                        <a:pt x="145" y="751"/>
                      </a:cubicBezTo>
                      <a:cubicBezTo>
                        <a:pt x="145" y="990"/>
                        <a:pt x="103" y="1224"/>
                        <a:pt x="19" y="1446"/>
                      </a:cubicBezTo>
                      <a:cubicBezTo>
                        <a:pt x="41" y="1454"/>
                        <a:pt x="41" y="1454"/>
                        <a:pt x="41" y="1454"/>
                      </a:cubicBezTo>
                      <a:cubicBezTo>
                        <a:pt x="126" y="1230"/>
                        <a:pt x="169" y="993"/>
                        <a:pt x="169" y="751"/>
                      </a:cubicBezTo>
                      <a:cubicBezTo>
                        <a:pt x="169" y="492"/>
                        <a:pt x="120" y="239"/>
                        <a:pt x="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Freeform 10"/>
                <p:cNvSpPr/>
                <p:nvPr/>
              </p:nvSpPr>
              <p:spPr bwMode="auto">
                <a:xfrm>
                  <a:off x="4661" y="780"/>
                  <a:ext cx="809" cy="380"/>
                </a:xfrm>
                <a:custGeom>
                  <a:avLst/>
                  <a:gdLst>
                    <a:gd name="T0" fmla="*/ 1 w 1344"/>
                    <a:gd name="T1" fmla="*/ 0 h 631"/>
                    <a:gd name="T2" fmla="*/ 0 w 1344"/>
                    <a:gd name="T3" fmla="*/ 24 h 631"/>
                    <a:gd name="T4" fmla="*/ 1327 w 1344"/>
                    <a:gd name="T5" fmla="*/ 631 h 631"/>
                    <a:gd name="T6" fmla="*/ 1344 w 1344"/>
                    <a:gd name="T7" fmla="*/ 614 h 631"/>
                    <a:gd name="T8" fmla="*/ 1 w 1344"/>
                    <a:gd name="T9" fmla="*/ 0 h 631"/>
                  </a:gdLst>
                  <a:ahLst/>
                  <a:cxnLst>
                    <a:cxn ang="0">
                      <a:pos x="T0" y="T1"/>
                    </a:cxn>
                    <a:cxn ang="0">
                      <a:pos x="T2" y="T3"/>
                    </a:cxn>
                    <a:cxn ang="0">
                      <a:pos x="T4" y="T5"/>
                    </a:cxn>
                    <a:cxn ang="0">
                      <a:pos x="T6" y="T7"/>
                    </a:cxn>
                    <a:cxn ang="0">
                      <a:pos x="T8" y="T9"/>
                    </a:cxn>
                  </a:cxnLst>
                  <a:rect l="0" t="0" r="r" b="b"/>
                  <a:pathLst>
                    <a:path w="1344" h="631">
                      <a:moveTo>
                        <a:pt x="1" y="0"/>
                      </a:moveTo>
                      <a:cubicBezTo>
                        <a:pt x="0" y="24"/>
                        <a:pt x="0" y="24"/>
                        <a:pt x="0" y="24"/>
                      </a:cubicBezTo>
                      <a:cubicBezTo>
                        <a:pt x="506" y="47"/>
                        <a:pt x="977" y="263"/>
                        <a:pt x="1327" y="631"/>
                      </a:cubicBezTo>
                      <a:cubicBezTo>
                        <a:pt x="1344" y="614"/>
                        <a:pt x="1344" y="614"/>
                        <a:pt x="1344" y="614"/>
                      </a:cubicBezTo>
                      <a:cubicBezTo>
                        <a:pt x="990" y="242"/>
                        <a:pt x="513" y="24"/>
                        <a:pt x="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7" name="Freeform 11"/>
                <p:cNvSpPr/>
                <p:nvPr/>
              </p:nvSpPr>
              <p:spPr bwMode="auto">
                <a:xfrm>
                  <a:off x="3415" y="1624"/>
                  <a:ext cx="181" cy="923"/>
                </a:xfrm>
                <a:custGeom>
                  <a:avLst/>
                  <a:gdLst>
                    <a:gd name="T0" fmla="*/ 214 w 302"/>
                    <a:gd name="T1" fmla="*/ 1359 h 1535"/>
                    <a:gd name="T2" fmla="*/ 188 w 302"/>
                    <a:gd name="T3" fmla="*/ 1363 h 1535"/>
                    <a:gd name="T4" fmla="*/ 24 w 302"/>
                    <a:gd name="T5" fmla="*/ 576 h 1535"/>
                    <a:gd name="T6" fmla="*/ 108 w 302"/>
                    <a:gd name="T7" fmla="*/ 7 h 1535"/>
                    <a:gd name="T8" fmla="*/ 85 w 302"/>
                    <a:gd name="T9" fmla="*/ 0 h 1535"/>
                    <a:gd name="T10" fmla="*/ 0 w 302"/>
                    <a:gd name="T11" fmla="*/ 576 h 1535"/>
                    <a:gd name="T12" fmla="*/ 167 w 302"/>
                    <a:gd name="T13" fmla="*/ 1373 h 1535"/>
                    <a:gd name="T14" fmla="*/ 127 w 302"/>
                    <a:gd name="T15" fmla="*/ 1447 h 1535"/>
                    <a:gd name="T16" fmla="*/ 214 w 302"/>
                    <a:gd name="T17" fmla="*/ 1535 h 1535"/>
                    <a:gd name="T18" fmla="*/ 302 w 302"/>
                    <a:gd name="T19" fmla="*/ 1447 h 1535"/>
                    <a:gd name="T20" fmla="*/ 214 w 302"/>
                    <a:gd name="T21" fmla="*/ 135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535">
                      <a:moveTo>
                        <a:pt x="214" y="1359"/>
                      </a:moveTo>
                      <a:cubicBezTo>
                        <a:pt x="205" y="1359"/>
                        <a:pt x="196" y="1361"/>
                        <a:pt x="188" y="1363"/>
                      </a:cubicBezTo>
                      <a:cubicBezTo>
                        <a:pt x="79" y="1115"/>
                        <a:pt x="24" y="851"/>
                        <a:pt x="24" y="576"/>
                      </a:cubicBezTo>
                      <a:cubicBezTo>
                        <a:pt x="24" y="383"/>
                        <a:pt x="52" y="191"/>
                        <a:pt x="108" y="7"/>
                      </a:cubicBezTo>
                      <a:cubicBezTo>
                        <a:pt x="85" y="0"/>
                        <a:pt x="85" y="0"/>
                        <a:pt x="85" y="0"/>
                      </a:cubicBezTo>
                      <a:cubicBezTo>
                        <a:pt x="28" y="186"/>
                        <a:pt x="0" y="380"/>
                        <a:pt x="0" y="576"/>
                      </a:cubicBezTo>
                      <a:cubicBezTo>
                        <a:pt x="0" y="855"/>
                        <a:pt x="56" y="1122"/>
                        <a:pt x="167" y="1373"/>
                      </a:cubicBezTo>
                      <a:cubicBezTo>
                        <a:pt x="142" y="1389"/>
                        <a:pt x="127" y="1416"/>
                        <a:pt x="127" y="1447"/>
                      </a:cubicBezTo>
                      <a:cubicBezTo>
                        <a:pt x="127" y="1495"/>
                        <a:pt x="166" y="1535"/>
                        <a:pt x="214" y="1535"/>
                      </a:cubicBezTo>
                      <a:cubicBezTo>
                        <a:pt x="262" y="1535"/>
                        <a:pt x="302" y="1495"/>
                        <a:pt x="302" y="1447"/>
                      </a:cubicBezTo>
                      <a:cubicBezTo>
                        <a:pt x="302" y="1399"/>
                        <a:pt x="262" y="1359"/>
                        <a:pt x="214" y="135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9" name="文本框 28"/>
              <p:cNvSpPr txBox="1"/>
              <p:nvPr/>
            </p:nvSpPr>
            <p:spPr>
              <a:xfrm>
                <a:off x="3922768" y="930524"/>
                <a:ext cx="2480166" cy="1862048"/>
              </a:xfrm>
              <a:prstGeom prst="rect">
                <a:avLst/>
              </a:prstGeom>
              <a:noFill/>
              <a:effectLst/>
            </p:spPr>
            <p:txBody>
              <a:bodyPr wrap="none" rtlCol="0">
                <a:spAutoFit/>
              </a:bodyPr>
              <a:lstStyle/>
              <a:p>
                <a:r>
                  <a:rPr lang="zh-CN" altLang="en-US" sz="11500" spc="-1200" dirty="0">
                    <a:solidFill>
                      <a:schemeClr val="bg1"/>
                    </a:solidFill>
                    <a:effectLst>
                      <a:glow rad="12700">
                        <a:schemeClr val="accent3">
                          <a:lumMod val="60000"/>
                          <a:lumOff val="40000"/>
                        </a:schemeClr>
                      </a:glow>
                      <a:outerShdw blurRad="50800" dist="50800" dir="5400000" sx="110000" sy="110000" algn="ctr" rotWithShape="0">
                        <a:schemeClr val="accent3">
                          <a:lumMod val="75000"/>
                        </a:schemeClr>
                      </a:outerShdw>
                    </a:effectLst>
                    <a:latin typeface="思源黑体" panose="020B0400000000000000" pitchFamily="34" charset="-122"/>
                    <a:ea typeface="思源黑体" panose="020B0400000000000000" pitchFamily="34" charset="-122"/>
                    <a:sym typeface="思源黑体" panose="020B0400000000000000" pitchFamily="34" charset="-122"/>
                  </a:rPr>
                  <a:t>十</a:t>
                </a:r>
                <a:r>
                  <a:rPr lang="zh-CN" altLang="en-US" sz="8800" spc="-1200" dirty="0">
                    <a:solidFill>
                      <a:schemeClr val="bg1"/>
                    </a:solidFill>
                    <a:effectLst>
                      <a:glow rad="12700">
                        <a:schemeClr val="accent3">
                          <a:lumMod val="60000"/>
                          <a:lumOff val="40000"/>
                        </a:schemeClr>
                      </a:glow>
                      <a:outerShdw blurRad="50800" dist="50800" dir="5400000" sx="110000" sy="110000" algn="ctr" rotWithShape="0">
                        <a:schemeClr val="accent3">
                          <a:lumMod val="75000"/>
                        </a:schemeClr>
                      </a:outerShdw>
                    </a:effectLst>
                    <a:latin typeface="思源黑体" panose="020B0400000000000000" pitchFamily="34" charset="-122"/>
                    <a:ea typeface="思源黑体" panose="020B0400000000000000" pitchFamily="34" charset="-122"/>
                    <a:sym typeface="思源黑体" panose="020B0400000000000000" pitchFamily="34" charset="-122"/>
                  </a:rPr>
                  <a:t>一</a:t>
                </a:r>
                <a:endParaRPr lang="zh-CN" altLang="en-US" sz="8800" spc="-1200" dirty="0">
                  <a:solidFill>
                    <a:schemeClr val="bg1"/>
                  </a:solidFill>
                  <a:effectLst>
                    <a:glow rad="12700">
                      <a:schemeClr val="accent3">
                        <a:lumMod val="60000"/>
                        <a:lumOff val="40000"/>
                      </a:schemeClr>
                    </a:glow>
                    <a:outerShdw blurRad="50800" dist="50800" dir="5400000" sx="110000" sy="110000" algn="ctr" rotWithShape="0">
                      <a:schemeClr val="accent3">
                        <a:lumMod val="75000"/>
                      </a:schemeClr>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文本框 29"/>
              <p:cNvSpPr txBox="1"/>
              <p:nvPr/>
            </p:nvSpPr>
            <p:spPr>
              <a:xfrm>
                <a:off x="4482310" y="2921910"/>
                <a:ext cx="738664" cy="1938992"/>
              </a:xfrm>
              <a:prstGeom prst="rect">
                <a:avLst/>
              </a:prstGeom>
              <a:noFill/>
            </p:spPr>
            <p:txBody>
              <a:bodyPr vert="eaVert" wrap="none" rtlCol="0">
                <a:spAutoFit/>
              </a:bodyPr>
              <a:lstStyle/>
              <a:p>
                <a:r>
                  <a:rPr lang="zh-CN" altLang="en-US" sz="3600" dirty="0">
                    <a:solidFill>
                      <a:schemeClr val="accent4">
                        <a:lumMod val="50000"/>
                      </a:schemeClr>
                    </a:solidFill>
                    <a:latin typeface="思源黑体" panose="020B0400000000000000" pitchFamily="34" charset="-122"/>
                    <a:ea typeface="思源黑体" panose="020B0400000000000000" pitchFamily="34" charset="-122"/>
                    <a:sym typeface="思源黑体" panose="020B0400000000000000" pitchFamily="34" charset="-122"/>
                  </a:rPr>
                  <a:t>早秋上新</a:t>
                </a:r>
                <a:endParaRPr lang="zh-CN" altLang="en-US" sz="3600" dirty="0">
                  <a:solidFill>
                    <a:schemeClr val="accent4">
                      <a:lumMod val="5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5" name="组合 14"/>
            <p:cNvGrpSpPr/>
            <p:nvPr/>
          </p:nvGrpSpPr>
          <p:grpSpPr>
            <a:xfrm>
              <a:off x="5257979" y="2794230"/>
              <a:ext cx="917042" cy="1500375"/>
              <a:chOff x="5257979" y="2794230"/>
              <a:chExt cx="917042" cy="1500375"/>
            </a:xfrm>
          </p:grpSpPr>
          <p:sp>
            <p:nvSpPr>
              <p:cNvPr id="25" name="文本框 24"/>
              <p:cNvSpPr txBox="1"/>
              <p:nvPr/>
            </p:nvSpPr>
            <p:spPr>
              <a:xfrm>
                <a:off x="5257979" y="2794230"/>
                <a:ext cx="461665" cy="1323439"/>
              </a:xfrm>
              <a:prstGeom prst="rect">
                <a:avLst/>
              </a:prstGeom>
              <a:noFill/>
            </p:spPr>
            <p:txBody>
              <a:bodyPr vert="eaVert" wrap="none" rtlCol="0">
                <a:spAutoFit/>
              </a:bodyPr>
              <a:lstStyle/>
              <a:p>
                <a:r>
                  <a:rPr lang="zh-CN" altLang="en-US" dirty="0">
                    <a:solidFill>
                      <a:schemeClr val="bg1"/>
                    </a:solidFill>
                    <a:effectLst>
                      <a:glow rad="76200">
                        <a:schemeClr val="accent2">
                          <a:lumMod val="60000"/>
                          <a:lumOff val="40000"/>
                        </a:schemeClr>
                      </a:glow>
                      <a:outerShdw blurRad="50800" dist="50800" dir="5400000" algn="ctr" rotWithShape="0">
                        <a:schemeClr val="accent3">
                          <a:lumMod val="50000"/>
                        </a:schemeClr>
                      </a:outerShdw>
                    </a:effectLst>
                    <a:latin typeface="思源黑体" panose="020B0400000000000000" pitchFamily="34" charset="-122"/>
                    <a:ea typeface="思源黑体" panose="020B0400000000000000" pitchFamily="34" charset="-122"/>
                    <a:sym typeface="思源黑体" panose="020B0400000000000000" pitchFamily="34" charset="-122"/>
                  </a:rPr>
                  <a:t>二      一九年</a:t>
                </a:r>
                <a:endParaRPr lang="zh-CN" altLang="en-US" dirty="0">
                  <a:solidFill>
                    <a:schemeClr val="bg1"/>
                  </a:solidFill>
                  <a:effectLst>
                    <a:glow rad="76200">
                      <a:schemeClr val="accent2">
                        <a:lumMod val="60000"/>
                        <a:lumOff val="40000"/>
                      </a:schemeClr>
                    </a:glow>
                    <a:outerShdw blurRad="50800" dist="50800" dir="5400000" algn="ctr" rotWithShape="0">
                      <a:schemeClr val="accent3">
                        <a:lumMod val="50000"/>
                      </a:schemeClr>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椭圆 25"/>
              <p:cNvSpPr/>
              <p:nvPr/>
            </p:nvSpPr>
            <p:spPr>
              <a:xfrm>
                <a:off x="5331396" y="3153183"/>
                <a:ext cx="214540" cy="214540"/>
              </a:xfrm>
              <a:prstGeom prst="ellipse">
                <a:avLst/>
              </a:prstGeom>
              <a:noFill/>
              <a:ln w="19050">
                <a:solidFill>
                  <a:schemeClr val="bg1"/>
                </a:solidFill>
              </a:ln>
              <a:effectLst>
                <a:glow rad="25400">
                  <a:schemeClr val="accent2">
                    <a:lumMod val="60000"/>
                    <a:lumOff val="40000"/>
                  </a:schemeClr>
                </a:glow>
                <a:outerShdw blurRad="50800" dist="50800" dir="5400000" algn="ctr"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2434B"/>
                  </a:solidFill>
                  <a:effectLst>
                    <a:outerShdw blurRad="50800" dist="50800" dir="5400000" algn="ctr" rotWithShape="0">
                      <a:schemeClr val="accent3">
                        <a:lumMod val="50000"/>
                      </a:schemeClr>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文本框 26"/>
              <p:cNvSpPr txBox="1"/>
              <p:nvPr/>
            </p:nvSpPr>
            <p:spPr>
              <a:xfrm>
                <a:off x="5682578" y="2850940"/>
                <a:ext cx="492443" cy="1443665"/>
              </a:xfrm>
              <a:prstGeom prst="rect">
                <a:avLst/>
              </a:prstGeom>
              <a:noFill/>
            </p:spPr>
            <p:txBody>
              <a:bodyPr vert="eaVert" wrap="none" rtlCol="0">
                <a:spAutoFit/>
              </a:bodyPr>
              <a:lstStyle/>
              <a:p>
                <a:r>
                  <a:rPr lang="en-US" altLang="zh-CN" sz="2000" dirty="0">
                    <a:solidFill>
                      <a:schemeClr val="bg1"/>
                    </a:solidFill>
                    <a:effectLst>
                      <a:glow rad="76200">
                        <a:schemeClr val="accent2">
                          <a:lumMod val="60000"/>
                          <a:lumOff val="40000"/>
                        </a:schemeClr>
                      </a:glow>
                      <a:outerShdw blurRad="50800" dist="50800" dir="5400000" algn="ctr" rotWithShape="0">
                        <a:schemeClr val="accent3">
                          <a:lumMod val="50000"/>
                        </a:schemeClr>
                      </a:outerShdw>
                    </a:effectLst>
                    <a:latin typeface="思源黑体" panose="020B0400000000000000" pitchFamily="34" charset="-122"/>
                    <a:ea typeface="思源黑体" panose="020B0400000000000000" pitchFamily="34" charset="-122"/>
                    <a:sym typeface="思源黑体" panose="020B0400000000000000" pitchFamily="34" charset="-122"/>
                  </a:rPr>
                  <a:t>NOVEMBER</a:t>
                </a:r>
                <a:endParaRPr lang="zh-CN" altLang="en-US" sz="2000" dirty="0">
                  <a:solidFill>
                    <a:schemeClr val="bg1"/>
                  </a:solidFill>
                  <a:effectLst>
                    <a:glow rad="76200">
                      <a:schemeClr val="accent2">
                        <a:lumMod val="60000"/>
                        <a:lumOff val="40000"/>
                      </a:schemeClr>
                    </a:glow>
                    <a:outerShdw blurRad="50800" dist="50800" dir="5400000" algn="ctr" rotWithShape="0">
                      <a:schemeClr val="accent3">
                        <a:lumMod val="50000"/>
                      </a:schemeClr>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grpSp>
      <p:sp>
        <p:nvSpPr>
          <p:cNvPr id="4" name="矩形 3"/>
          <p:cNvSpPr/>
          <p:nvPr/>
        </p:nvSpPr>
        <p:spPr>
          <a:xfrm>
            <a:off x="20488539" y="4189642"/>
            <a:ext cx="3430747" cy="830997"/>
          </a:xfrm>
          <a:prstGeom prst="rect">
            <a:avLst/>
          </a:prstGeom>
        </p:spPr>
        <p:txBody>
          <a:bodyPr wrap="none">
            <a:spAutoFit/>
          </a:bodyPr>
          <a:lstStyle/>
          <a:p>
            <a:r>
              <a:rPr lang="en-US" altLang="zh-CN" sz="48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NOVEMBER</a:t>
            </a:r>
            <a:endParaRPr lang="zh-CN" altLang="en-US" sz="48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8" name="Group 4"/>
          <p:cNvGrpSpPr>
            <a:grpSpLocks noChangeAspect="1"/>
          </p:cNvGrpSpPr>
          <p:nvPr/>
        </p:nvGrpSpPr>
        <p:grpSpPr bwMode="auto">
          <a:xfrm>
            <a:off x="4896699" y="1411443"/>
            <a:ext cx="3569142" cy="3672304"/>
            <a:chOff x="3109" y="791"/>
            <a:chExt cx="2664" cy="2741"/>
          </a:xfrm>
          <a:solidFill>
            <a:schemeClr val="tx2">
              <a:alpha val="4000"/>
            </a:schemeClr>
          </a:solidFill>
          <a:effectLst>
            <a:glow rad="38100">
              <a:srgbClr val="C4946C">
                <a:alpha val="36000"/>
              </a:srgbClr>
            </a:glow>
            <a:outerShdw blurRad="50800" dist="50800" dir="5400000" sx="108000" sy="108000" algn="ctr" rotWithShape="0">
              <a:srgbClr val="895C37">
                <a:alpha val="47451"/>
              </a:srgbClr>
            </a:outerShdw>
          </a:effectLst>
        </p:grpSpPr>
        <p:sp>
          <p:nvSpPr>
            <p:cNvPr id="10" name="Freeform 5"/>
            <p:cNvSpPr/>
            <p:nvPr/>
          </p:nvSpPr>
          <p:spPr bwMode="auto">
            <a:xfrm>
              <a:off x="5489" y="2525"/>
              <a:ext cx="24" cy="35"/>
            </a:xfrm>
            <a:custGeom>
              <a:avLst/>
              <a:gdLst>
                <a:gd name="T0" fmla="*/ 10 w 49"/>
                <a:gd name="T1" fmla="*/ 73 h 73"/>
                <a:gd name="T2" fmla="*/ 10 w 49"/>
                <a:gd name="T3" fmla="*/ 73 h 73"/>
                <a:gd name="T4" fmla="*/ 41 w 49"/>
                <a:gd name="T5" fmla="*/ 27 h 73"/>
                <a:gd name="T6" fmla="*/ 13 w 49"/>
                <a:gd name="T7" fmla="*/ 1 h 73"/>
                <a:gd name="T8" fmla="*/ 2 w 49"/>
                <a:gd name="T9" fmla="*/ 6 h 73"/>
                <a:gd name="T10" fmla="*/ 0 w 49"/>
                <a:gd name="T11" fmla="*/ 34 h 73"/>
                <a:gd name="T12" fmla="*/ 3 w 49"/>
                <a:gd name="T13" fmla="*/ 68 h 73"/>
                <a:gd name="T14" fmla="*/ 10 w 49"/>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3">
                  <a:moveTo>
                    <a:pt x="10" y="73"/>
                  </a:moveTo>
                  <a:cubicBezTo>
                    <a:pt x="10" y="73"/>
                    <a:pt x="10" y="73"/>
                    <a:pt x="10" y="73"/>
                  </a:cubicBezTo>
                  <a:cubicBezTo>
                    <a:pt x="38" y="72"/>
                    <a:pt x="49" y="46"/>
                    <a:pt x="41" y="27"/>
                  </a:cubicBezTo>
                  <a:cubicBezTo>
                    <a:pt x="36" y="14"/>
                    <a:pt x="27" y="5"/>
                    <a:pt x="13" y="1"/>
                  </a:cubicBezTo>
                  <a:cubicBezTo>
                    <a:pt x="9" y="0"/>
                    <a:pt x="3" y="3"/>
                    <a:pt x="2" y="6"/>
                  </a:cubicBezTo>
                  <a:cubicBezTo>
                    <a:pt x="1" y="15"/>
                    <a:pt x="1" y="24"/>
                    <a:pt x="0" y="34"/>
                  </a:cubicBezTo>
                  <a:cubicBezTo>
                    <a:pt x="1" y="44"/>
                    <a:pt x="2" y="56"/>
                    <a:pt x="3" y="68"/>
                  </a:cubicBezTo>
                  <a:cubicBezTo>
                    <a:pt x="4" y="70"/>
                    <a:pt x="7" y="73"/>
                    <a:pt x="10"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Freeform 6"/>
            <p:cNvSpPr/>
            <p:nvPr/>
          </p:nvSpPr>
          <p:spPr bwMode="auto">
            <a:xfrm>
              <a:off x="5451" y="2927"/>
              <a:ext cx="62" cy="42"/>
            </a:xfrm>
            <a:custGeom>
              <a:avLst/>
              <a:gdLst>
                <a:gd name="T0" fmla="*/ 105 w 128"/>
                <a:gd name="T1" fmla="*/ 17 h 87"/>
                <a:gd name="T2" fmla="*/ 102 w 128"/>
                <a:gd name="T3" fmla="*/ 14 h 87"/>
                <a:gd name="T4" fmla="*/ 22 w 128"/>
                <a:gd name="T5" fmla="*/ 16 h 87"/>
                <a:gd name="T6" fmla="*/ 21 w 128"/>
                <a:gd name="T7" fmla="*/ 75 h 87"/>
                <a:gd name="T8" fmla="*/ 64 w 128"/>
                <a:gd name="T9" fmla="*/ 86 h 87"/>
                <a:gd name="T10" fmla="*/ 68 w 128"/>
                <a:gd name="T11" fmla="*/ 86 h 87"/>
                <a:gd name="T12" fmla="*/ 84 w 128"/>
                <a:gd name="T13" fmla="*/ 85 h 87"/>
                <a:gd name="T14" fmla="*/ 107 w 128"/>
                <a:gd name="T15" fmla="*/ 73 h 87"/>
                <a:gd name="T16" fmla="*/ 105 w 128"/>
                <a:gd name="T17"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87">
                  <a:moveTo>
                    <a:pt x="105" y="17"/>
                  </a:moveTo>
                  <a:cubicBezTo>
                    <a:pt x="104" y="16"/>
                    <a:pt x="103" y="15"/>
                    <a:pt x="102" y="14"/>
                  </a:cubicBezTo>
                  <a:cubicBezTo>
                    <a:pt x="75" y="0"/>
                    <a:pt x="48" y="0"/>
                    <a:pt x="22" y="16"/>
                  </a:cubicBezTo>
                  <a:cubicBezTo>
                    <a:pt x="1" y="28"/>
                    <a:pt x="0" y="61"/>
                    <a:pt x="21" y="75"/>
                  </a:cubicBezTo>
                  <a:cubicBezTo>
                    <a:pt x="32" y="84"/>
                    <a:pt x="45" y="86"/>
                    <a:pt x="64" y="86"/>
                  </a:cubicBezTo>
                  <a:cubicBezTo>
                    <a:pt x="65" y="86"/>
                    <a:pt x="66" y="86"/>
                    <a:pt x="68" y="86"/>
                  </a:cubicBezTo>
                  <a:cubicBezTo>
                    <a:pt x="70" y="86"/>
                    <a:pt x="77" y="87"/>
                    <a:pt x="84" y="85"/>
                  </a:cubicBezTo>
                  <a:cubicBezTo>
                    <a:pt x="92" y="82"/>
                    <a:pt x="101" y="79"/>
                    <a:pt x="107" y="73"/>
                  </a:cubicBezTo>
                  <a:cubicBezTo>
                    <a:pt x="128" y="56"/>
                    <a:pt x="125" y="32"/>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Freeform 7"/>
            <p:cNvSpPr/>
            <p:nvPr/>
          </p:nvSpPr>
          <p:spPr bwMode="auto">
            <a:xfrm>
              <a:off x="5451" y="2841"/>
              <a:ext cx="30" cy="32"/>
            </a:xfrm>
            <a:custGeom>
              <a:avLst/>
              <a:gdLst>
                <a:gd name="T0" fmla="*/ 49 w 61"/>
                <a:gd name="T1" fmla="*/ 18 h 66"/>
                <a:gd name="T2" fmla="*/ 41 w 61"/>
                <a:gd name="T3" fmla="*/ 8 h 66"/>
                <a:gd name="T4" fmla="*/ 9 w 61"/>
                <a:gd name="T5" fmla="*/ 10 h 66"/>
                <a:gd name="T6" fmla="*/ 21 w 61"/>
                <a:gd name="T7" fmla="*/ 62 h 66"/>
                <a:gd name="T8" fmla="*/ 29 w 61"/>
                <a:gd name="T9" fmla="*/ 65 h 66"/>
                <a:gd name="T10" fmla="*/ 41 w 61"/>
                <a:gd name="T11" fmla="*/ 66 h 66"/>
                <a:gd name="T12" fmla="*/ 47 w 61"/>
                <a:gd name="T13" fmla="*/ 65 h 66"/>
                <a:gd name="T14" fmla="*/ 59 w 61"/>
                <a:gd name="T15" fmla="*/ 51 h 66"/>
                <a:gd name="T16" fmla="*/ 49 w 61"/>
                <a:gd name="T17"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6">
                  <a:moveTo>
                    <a:pt x="49" y="18"/>
                  </a:moveTo>
                  <a:cubicBezTo>
                    <a:pt x="47" y="14"/>
                    <a:pt x="44" y="11"/>
                    <a:pt x="41" y="8"/>
                  </a:cubicBezTo>
                  <a:cubicBezTo>
                    <a:pt x="33" y="0"/>
                    <a:pt x="15" y="1"/>
                    <a:pt x="9" y="10"/>
                  </a:cubicBezTo>
                  <a:cubicBezTo>
                    <a:pt x="0" y="25"/>
                    <a:pt x="7" y="52"/>
                    <a:pt x="21" y="62"/>
                  </a:cubicBezTo>
                  <a:cubicBezTo>
                    <a:pt x="24" y="63"/>
                    <a:pt x="27" y="64"/>
                    <a:pt x="29" y="65"/>
                  </a:cubicBezTo>
                  <a:cubicBezTo>
                    <a:pt x="34" y="65"/>
                    <a:pt x="38" y="65"/>
                    <a:pt x="41" y="66"/>
                  </a:cubicBezTo>
                  <a:cubicBezTo>
                    <a:pt x="44" y="65"/>
                    <a:pt x="45" y="65"/>
                    <a:pt x="47" y="65"/>
                  </a:cubicBezTo>
                  <a:cubicBezTo>
                    <a:pt x="56" y="65"/>
                    <a:pt x="61" y="59"/>
                    <a:pt x="59" y="51"/>
                  </a:cubicBezTo>
                  <a:cubicBezTo>
                    <a:pt x="56" y="40"/>
                    <a:pt x="53" y="29"/>
                    <a:pt x="4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Freeform 8"/>
            <p:cNvSpPr/>
            <p:nvPr/>
          </p:nvSpPr>
          <p:spPr bwMode="auto">
            <a:xfrm>
              <a:off x="3304" y="1921"/>
              <a:ext cx="821" cy="1063"/>
            </a:xfrm>
            <a:custGeom>
              <a:avLst/>
              <a:gdLst>
                <a:gd name="T0" fmla="*/ 1671 w 1677"/>
                <a:gd name="T1" fmla="*/ 1450 h 2171"/>
                <a:gd name="T2" fmla="*/ 1671 w 1677"/>
                <a:gd name="T3" fmla="*/ 768 h 2171"/>
                <a:gd name="T4" fmla="*/ 1639 w 1677"/>
                <a:gd name="T5" fmla="*/ 0 h 2171"/>
                <a:gd name="T6" fmla="*/ 1606 w 1677"/>
                <a:gd name="T7" fmla="*/ 1 h 2171"/>
                <a:gd name="T8" fmla="*/ 259 w 1677"/>
                <a:gd name="T9" fmla="*/ 0 h 2171"/>
                <a:gd name="T10" fmla="*/ 1 w 1677"/>
                <a:gd name="T11" fmla="*/ 222 h 2171"/>
                <a:gd name="T12" fmla="*/ 0 w 1677"/>
                <a:gd name="T13" fmla="*/ 1131 h 2171"/>
                <a:gd name="T14" fmla="*/ 42 w 1677"/>
                <a:gd name="T15" fmla="*/ 1587 h 2171"/>
                <a:gd name="T16" fmla="*/ 484 w 1677"/>
                <a:gd name="T17" fmla="*/ 1587 h 2171"/>
                <a:gd name="T18" fmla="*/ 498 w 1677"/>
                <a:gd name="T19" fmla="*/ 1579 h 2171"/>
                <a:gd name="T20" fmla="*/ 501 w 1677"/>
                <a:gd name="T21" fmla="*/ 1253 h 2171"/>
                <a:gd name="T22" fmla="*/ 514 w 1677"/>
                <a:gd name="T23" fmla="*/ 1202 h 2171"/>
                <a:gd name="T24" fmla="*/ 973 w 1677"/>
                <a:gd name="T25" fmla="*/ 1201 h 2171"/>
                <a:gd name="T26" fmla="*/ 1022 w 1677"/>
                <a:gd name="T27" fmla="*/ 1191 h 2171"/>
                <a:gd name="T28" fmla="*/ 1024 w 1677"/>
                <a:gd name="T29" fmla="*/ 1071 h 2171"/>
                <a:gd name="T30" fmla="*/ 951 w 1677"/>
                <a:gd name="T31" fmla="*/ 998 h 2171"/>
                <a:gd name="T32" fmla="*/ 536 w 1677"/>
                <a:gd name="T33" fmla="*/ 998 h 2171"/>
                <a:gd name="T34" fmla="*/ 501 w 1677"/>
                <a:gd name="T35" fmla="*/ 947 h 2171"/>
                <a:gd name="T36" fmla="*/ 540 w 1677"/>
                <a:gd name="T37" fmla="*/ 675 h 2171"/>
                <a:gd name="T38" fmla="*/ 816 w 1677"/>
                <a:gd name="T39" fmla="*/ 675 h 2171"/>
                <a:gd name="T40" fmla="*/ 1011 w 1677"/>
                <a:gd name="T41" fmla="*/ 673 h 2171"/>
                <a:gd name="T42" fmla="*/ 1024 w 1677"/>
                <a:gd name="T43" fmla="*/ 648 h 2171"/>
                <a:gd name="T44" fmla="*/ 1023 w 1677"/>
                <a:gd name="T45" fmla="*/ 484 h 2171"/>
                <a:gd name="T46" fmla="*/ 970 w 1677"/>
                <a:gd name="T47" fmla="*/ 472 h 2171"/>
                <a:gd name="T48" fmla="*/ 511 w 1677"/>
                <a:gd name="T49" fmla="*/ 470 h 2171"/>
                <a:gd name="T50" fmla="*/ 501 w 1677"/>
                <a:gd name="T51" fmla="*/ 448 h 2171"/>
                <a:gd name="T52" fmla="*/ 502 w 1677"/>
                <a:gd name="T53" fmla="*/ 216 h 2171"/>
                <a:gd name="T54" fmla="*/ 539 w 1677"/>
                <a:gd name="T55" fmla="*/ 203 h 2171"/>
                <a:gd name="T56" fmla="*/ 1159 w 1677"/>
                <a:gd name="T57" fmla="*/ 204 h 2171"/>
                <a:gd name="T58" fmla="*/ 1171 w 1677"/>
                <a:gd name="T59" fmla="*/ 261 h 2171"/>
                <a:gd name="T60" fmla="*/ 1171 w 1677"/>
                <a:gd name="T61" fmla="*/ 1438 h 2171"/>
                <a:gd name="T62" fmla="*/ 1064 w 1677"/>
                <a:gd name="T63" fmla="*/ 1681 h 2171"/>
                <a:gd name="T64" fmla="*/ 935 w 1677"/>
                <a:gd name="T65" fmla="*/ 1810 h 2171"/>
                <a:gd name="T66" fmla="*/ 949 w 1677"/>
                <a:gd name="T67" fmla="*/ 1849 h 2171"/>
                <a:gd name="T68" fmla="*/ 1272 w 1677"/>
                <a:gd name="T69" fmla="*/ 2169 h 2171"/>
                <a:gd name="T70" fmla="*/ 1291 w 1677"/>
                <a:gd name="T71" fmla="*/ 2162 h 2171"/>
                <a:gd name="T72" fmla="*/ 1531 w 1677"/>
                <a:gd name="T73" fmla="*/ 1899 h 2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7" h="2171">
                  <a:moveTo>
                    <a:pt x="1531" y="1899"/>
                  </a:moveTo>
                  <a:cubicBezTo>
                    <a:pt x="1621" y="1763"/>
                    <a:pt x="1668" y="1614"/>
                    <a:pt x="1671" y="1450"/>
                  </a:cubicBezTo>
                  <a:cubicBezTo>
                    <a:pt x="1671" y="1434"/>
                    <a:pt x="1671" y="1418"/>
                    <a:pt x="1671" y="1401"/>
                  </a:cubicBezTo>
                  <a:cubicBezTo>
                    <a:pt x="1671" y="1190"/>
                    <a:pt x="1671" y="979"/>
                    <a:pt x="1671" y="768"/>
                  </a:cubicBezTo>
                  <a:cubicBezTo>
                    <a:pt x="1671" y="533"/>
                    <a:pt x="1671" y="298"/>
                    <a:pt x="1671" y="64"/>
                  </a:cubicBezTo>
                  <a:cubicBezTo>
                    <a:pt x="1671" y="6"/>
                    <a:pt x="1677" y="0"/>
                    <a:pt x="1639" y="0"/>
                  </a:cubicBezTo>
                  <a:cubicBezTo>
                    <a:pt x="1635" y="0"/>
                    <a:pt x="1630" y="0"/>
                    <a:pt x="1625" y="1"/>
                  </a:cubicBezTo>
                  <a:cubicBezTo>
                    <a:pt x="1619" y="1"/>
                    <a:pt x="1613" y="1"/>
                    <a:pt x="1606" y="1"/>
                  </a:cubicBezTo>
                  <a:cubicBezTo>
                    <a:pt x="1383" y="0"/>
                    <a:pt x="1160" y="1"/>
                    <a:pt x="937" y="1"/>
                  </a:cubicBezTo>
                  <a:cubicBezTo>
                    <a:pt x="711" y="1"/>
                    <a:pt x="485" y="1"/>
                    <a:pt x="259" y="0"/>
                  </a:cubicBezTo>
                  <a:cubicBezTo>
                    <a:pt x="235" y="0"/>
                    <a:pt x="212" y="2"/>
                    <a:pt x="188" y="6"/>
                  </a:cubicBezTo>
                  <a:cubicBezTo>
                    <a:pt x="70" y="30"/>
                    <a:pt x="3" y="134"/>
                    <a:pt x="1" y="222"/>
                  </a:cubicBezTo>
                  <a:cubicBezTo>
                    <a:pt x="0" y="238"/>
                    <a:pt x="0" y="254"/>
                    <a:pt x="0" y="271"/>
                  </a:cubicBezTo>
                  <a:cubicBezTo>
                    <a:pt x="0" y="558"/>
                    <a:pt x="0" y="844"/>
                    <a:pt x="0" y="1131"/>
                  </a:cubicBezTo>
                  <a:cubicBezTo>
                    <a:pt x="0" y="1270"/>
                    <a:pt x="0" y="1408"/>
                    <a:pt x="0" y="1546"/>
                  </a:cubicBezTo>
                  <a:cubicBezTo>
                    <a:pt x="0" y="1588"/>
                    <a:pt x="0" y="1587"/>
                    <a:pt x="42" y="1587"/>
                  </a:cubicBezTo>
                  <a:cubicBezTo>
                    <a:pt x="180" y="1587"/>
                    <a:pt x="319" y="1587"/>
                    <a:pt x="457" y="1587"/>
                  </a:cubicBezTo>
                  <a:cubicBezTo>
                    <a:pt x="466" y="1587"/>
                    <a:pt x="475" y="1587"/>
                    <a:pt x="484" y="1587"/>
                  </a:cubicBezTo>
                  <a:cubicBezTo>
                    <a:pt x="487" y="1587"/>
                    <a:pt x="490" y="1586"/>
                    <a:pt x="492" y="1585"/>
                  </a:cubicBezTo>
                  <a:cubicBezTo>
                    <a:pt x="495" y="1583"/>
                    <a:pt x="498" y="1581"/>
                    <a:pt x="498" y="1579"/>
                  </a:cubicBezTo>
                  <a:cubicBezTo>
                    <a:pt x="500" y="1568"/>
                    <a:pt x="500" y="1558"/>
                    <a:pt x="500" y="1548"/>
                  </a:cubicBezTo>
                  <a:cubicBezTo>
                    <a:pt x="501" y="1449"/>
                    <a:pt x="501" y="1351"/>
                    <a:pt x="501" y="1253"/>
                  </a:cubicBezTo>
                  <a:cubicBezTo>
                    <a:pt x="501" y="1240"/>
                    <a:pt x="501" y="1227"/>
                    <a:pt x="502" y="1213"/>
                  </a:cubicBezTo>
                  <a:cubicBezTo>
                    <a:pt x="502" y="1208"/>
                    <a:pt x="508" y="1203"/>
                    <a:pt x="514" y="1202"/>
                  </a:cubicBezTo>
                  <a:cubicBezTo>
                    <a:pt x="527" y="1202"/>
                    <a:pt x="540" y="1202"/>
                    <a:pt x="554" y="1202"/>
                  </a:cubicBezTo>
                  <a:cubicBezTo>
                    <a:pt x="693" y="1201"/>
                    <a:pt x="833" y="1202"/>
                    <a:pt x="973" y="1201"/>
                  </a:cubicBezTo>
                  <a:cubicBezTo>
                    <a:pt x="986" y="1201"/>
                    <a:pt x="1000" y="1200"/>
                    <a:pt x="1013" y="1200"/>
                  </a:cubicBezTo>
                  <a:cubicBezTo>
                    <a:pt x="1018" y="1200"/>
                    <a:pt x="1021" y="1195"/>
                    <a:pt x="1022" y="1191"/>
                  </a:cubicBezTo>
                  <a:cubicBezTo>
                    <a:pt x="1024" y="1184"/>
                    <a:pt x="1024" y="1177"/>
                    <a:pt x="1024" y="1169"/>
                  </a:cubicBezTo>
                  <a:cubicBezTo>
                    <a:pt x="1025" y="1136"/>
                    <a:pt x="1025" y="1104"/>
                    <a:pt x="1024" y="1071"/>
                  </a:cubicBezTo>
                  <a:cubicBezTo>
                    <a:pt x="1024" y="996"/>
                    <a:pt x="1032" y="997"/>
                    <a:pt x="978" y="998"/>
                  </a:cubicBezTo>
                  <a:cubicBezTo>
                    <a:pt x="971" y="998"/>
                    <a:pt x="962" y="999"/>
                    <a:pt x="951" y="998"/>
                  </a:cubicBezTo>
                  <a:cubicBezTo>
                    <a:pt x="822" y="998"/>
                    <a:pt x="692" y="998"/>
                    <a:pt x="563" y="998"/>
                  </a:cubicBezTo>
                  <a:cubicBezTo>
                    <a:pt x="554" y="998"/>
                    <a:pt x="545" y="998"/>
                    <a:pt x="536" y="998"/>
                  </a:cubicBezTo>
                  <a:cubicBezTo>
                    <a:pt x="501" y="998"/>
                    <a:pt x="501" y="998"/>
                    <a:pt x="501" y="965"/>
                  </a:cubicBezTo>
                  <a:cubicBezTo>
                    <a:pt x="501" y="959"/>
                    <a:pt x="501" y="953"/>
                    <a:pt x="501" y="947"/>
                  </a:cubicBezTo>
                  <a:cubicBezTo>
                    <a:pt x="501" y="874"/>
                    <a:pt x="500" y="801"/>
                    <a:pt x="501" y="728"/>
                  </a:cubicBezTo>
                  <a:cubicBezTo>
                    <a:pt x="501" y="674"/>
                    <a:pt x="495" y="674"/>
                    <a:pt x="540" y="675"/>
                  </a:cubicBezTo>
                  <a:cubicBezTo>
                    <a:pt x="545" y="675"/>
                    <a:pt x="550" y="675"/>
                    <a:pt x="556" y="675"/>
                  </a:cubicBezTo>
                  <a:cubicBezTo>
                    <a:pt x="643" y="674"/>
                    <a:pt x="729" y="674"/>
                    <a:pt x="816" y="675"/>
                  </a:cubicBezTo>
                  <a:cubicBezTo>
                    <a:pt x="867" y="675"/>
                    <a:pt x="919" y="675"/>
                    <a:pt x="971" y="675"/>
                  </a:cubicBezTo>
                  <a:cubicBezTo>
                    <a:pt x="984" y="675"/>
                    <a:pt x="998" y="674"/>
                    <a:pt x="1011" y="673"/>
                  </a:cubicBezTo>
                  <a:cubicBezTo>
                    <a:pt x="1016" y="673"/>
                    <a:pt x="1022" y="667"/>
                    <a:pt x="1023" y="662"/>
                  </a:cubicBezTo>
                  <a:cubicBezTo>
                    <a:pt x="1023" y="657"/>
                    <a:pt x="1024" y="653"/>
                    <a:pt x="1024" y="648"/>
                  </a:cubicBezTo>
                  <a:cubicBezTo>
                    <a:pt x="1024" y="598"/>
                    <a:pt x="1024" y="547"/>
                    <a:pt x="1024" y="497"/>
                  </a:cubicBezTo>
                  <a:cubicBezTo>
                    <a:pt x="1024" y="492"/>
                    <a:pt x="1023" y="488"/>
                    <a:pt x="1023" y="484"/>
                  </a:cubicBezTo>
                  <a:cubicBezTo>
                    <a:pt x="1022" y="478"/>
                    <a:pt x="1016" y="473"/>
                    <a:pt x="1010" y="472"/>
                  </a:cubicBezTo>
                  <a:cubicBezTo>
                    <a:pt x="997" y="472"/>
                    <a:pt x="984" y="472"/>
                    <a:pt x="970" y="472"/>
                  </a:cubicBezTo>
                  <a:cubicBezTo>
                    <a:pt x="831" y="472"/>
                    <a:pt x="691" y="472"/>
                    <a:pt x="551" y="472"/>
                  </a:cubicBezTo>
                  <a:cubicBezTo>
                    <a:pt x="538" y="471"/>
                    <a:pt x="524" y="471"/>
                    <a:pt x="511" y="470"/>
                  </a:cubicBezTo>
                  <a:cubicBezTo>
                    <a:pt x="508" y="469"/>
                    <a:pt x="504" y="465"/>
                    <a:pt x="502" y="461"/>
                  </a:cubicBezTo>
                  <a:cubicBezTo>
                    <a:pt x="501" y="458"/>
                    <a:pt x="501" y="453"/>
                    <a:pt x="501" y="448"/>
                  </a:cubicBezTo>
                  <a:cubicBezTo>
                    <a:pt x="501" y="374"/>
                    <a:pt x="501" y="300"/>
                    <a:pt x="501" y="225"/>
                  </a:cubicBezTo>
                  <a:cubicBezTo>
                    <a:pt x="501" y="222"/>
                    <a:pt x="501" y="219"/>
                    <a:pt x="502" y="216"/>
                  </a:cubicBezTo>
                  <a:cubicBezTo>
                    <a:pt x="502" y="211"/>
                    <a:pt x="507" y="205"/>
                    <a:pt x="512" y="205"/>
                  </a:cubicBezTo>
                  <a:cubicBezTo>
                    <a:pt x="521" y="204"/>
                    <a:pt x="530" y="203"/>
                    <a:pt x="539" y="203"/>
                  </a:cubicBezTo>
                  <a:cubicBezTo>
                    <a:pt x="737" y="203"/>
                    <a:pt x="934" y="203"/>
                    <a:pt x="1132" y="203"/>
                  </a:cubicBezTo>
                  <a:cubicBezTo>
                    <a:pt x="1141" y="203"/>
                    <a:pt x="1150" y="204"/>
                    <a:pt x="1159" y="204"/>
                  </a:cubicBezTo>
                  <a:cubicBezTo>
                    <a:pt x="1164" y="205"/>
                    <a:pt x="1170" y="211"/>
                    <a:pt x="1170" y="216"/>
                  </a:cubicBezTo>
                  <a:cubicBezTo>
                    <a:pt x="1170" y="231"/>
                    <a:pt x="1171" y="246"/>
                    <a:pt x="1171" y="261"/>
                  </a:cubicBezTo>
                  <a:cubicBezTo>
                    <a:pt x="1171" y="643"/>
                    <a:pt x="1171" y="1025"/>
                    <a:pt x="1171" y="1407"/>
                  </a:cubicBezTo>
                  <a:cubicBezTo>
                    <a:pt x="1171" y="1417"/>
                    <a:pt x="1171" y="1428"/>
                    <a:pt x="1171" y="1438"/>
                  </a:cubicBezTo>
                  <a:cubicBezTo>
                    <a:pt x="1170" y="1507"/>
                    <a:pt x="1149" y="1569"/>
                    <a:pt x="1111" y="1626"/>
                  </a:cubicBezTo>
                  <a:cubicBezTo>
                    <a:pt x="1097" y="1646"/>
                    <a:pt x="1081" y="1664"/>
                    <a:pt x="1064" y="1681"/>
                  </a:cubicBezTo>
                  <a:cubicBezTo>
                    <a:pt x="1030" y="1715"/>
                    <a:pt x="995" y="1750"/>
                    <a:pt x="960" y="1785"/>
                  </a:cubicBezTo>
                  <a:cubicBezTo>
                    <a:pt x="952" y="1793"/>
                    <a:pt x="943" y="1801"/>
                    <a:pt x="935" y="1810"/>
                  </a:cubicBezTo>
                  <a:cubicBezTo>
                    <a:pt x="927" y="1818"/>
                    <a:pt x="927" y="1826"/>
                    <a:pt x="934" y="1833"/>
                  </a:cubicBezTo>
                  <a:cubicBezTo>
                    <a:pt x="939" y="1839"/>
                    <a:pt x="944" y="1844"/>
                    <a:pt x="949" y="1849"/>
                  </a:cubicBezTo>
                  <a:cubicBezTo>
                    <a:pt x="1050" y="1950"/>
                    <a:pt x="1151" y="2051"/>
                    <a:pt x="1252" y="2152"/>
                  </a:cubicBezTo>
                  <a:cubicBezTo>
                    <a:pt x="1258" y="2158"/>
                    <a:pt x="1265" y="2164"/>
                    <a:pt x="1272" y="2169"/>
                  </a:cubicBezTo>
                  <a:cubicBezTo>
                    <a:pt x="1274" y="2171"/>
                    <a:pt x="1278" y="2171"/>
                    <a:pt x="1280" y="2170"/>
                  </a:cubicBezTo>
                  <a:cubicBezTo>
                    <a:pt x="1284" y="2168"/>
                    <a:pt x="1288" y="2165"/>
                    <a:pt x="1291" y="2162"/>
                  </a:cubicBezTo>
                  <a:cubicBezTo>
                    <a:pt x="1340" y="2113"/>
                    <a:pt x="1390" y="2064"/>
                    <a:pt x="1439" y="2014"/>
                  </a:cubicBezTo>
                  <a:cubicBezTo>
                    <a:pt x="1473" y="1979"/>
                    <a:pt x="1504" y="1940"/>
                    <a:pt x="1531" y="18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1" name="Freeform 9"/>
            <p:cNvSpPr>
              <a:spLocks noEditPoints="1"/>
            </p:cNvSpPr>
            <p:nvPr/>
          </p:nvSpPr>
          <p:spPr bwMode="auto">
            <a:xfrm>
              <a:off x="4258" y="2069"/>
              <a:ext cx="555" cy="992"/>
            </a:xfrm>
            <a:custGeom>
              <a:avLst/>
              <a:gdLst>
                <a:gd name="T0" fmla="*/ 864 w 1133"/>
                <a:gd name="T1" fmla="*/ 1435 h 2026"/>
                <a:gd name="T2" fmla="*/ 852 w 1133"/>
                <a:gd name="T3" fmla="*/ 1377 h 2026"/>
                <a:gd name="T4" fmla="*/ 1115 w 1133"/>
                <a:gd name="T5" fmla="*/ 617 h 2026"/>
                <a:gd name="T6" fmla="*/ 1120 w 1133"/>
                <a:gd name="T7" fmla="*/ 261 h 2026"/>
                <a:gd name="T8" fmla="*/ 1068 w 1133"/>
                <a:gd name="T9" fmla="*/ 249 h 2026"/>
                <a:gd name="T10" fmla="*/ 604 w 1133"/>
                <a:gd name="T11" fmla="*/ 248 h 2026"/>
                <a:gd name="T12" fmla="*/ 594 w 1133"/>
                <a:gd name="T13" fmla="*/ 212 h 2026"/>
                <a:gd name="T14" fmla="*/ 592 w 1133"/>
                <a:gd name="T15" fmla="*/ 12 h 2026"/>
                <a:gd name="T16" fmla="*/ 566 w 1133"/>
                <a:gd name="T17" fmla="*/ 1 h 2026"/>
                <a:gd name="T18" fmla="*/ 267 w 1133"/>
                <a:gd name="T19" fmla="*/ 1 h 2026"/>
                <a:gd name="T20" fmla="*/ 243 w 1133"/>
                <a:gd name="T21" fmla="*/ 14 h 2026"/>
                <a:gd name="T22" fmla="*/ 241 w 1133"/>
                <a:gd name="T23" fmla="*/ 201 h 2026"/>
                <a:gd name="T24" fmla="*/ 229 w 1133"/>
                <a:gd name="T25" fmla="*/ 248 h 2026"/>
                <a:gd name="T26" fmla="*/ 100 w 1133"/>
                <a:gd name="T27" fmla="*/ 251 h 2026"/>
                <a:gd name="T28" fmla="*/ 88 w 1133"/>
                <a:gd name="T29" fmla="*/ 276 h 2026"/>
                <a:gd name="T30" fmla="*/ 88 w 1133"/>
                <a:gd name="T31" fmla="*/ 437 h 2026"/>
                <a:gd name="T32" fmla="*/ 187 w 1133"/>
                <a:gd name="T33" fmla="*/ 452 h 2026"/>
                <a:gd name="T34" fmla="*/ 241 w 1133"/>
                <a:gd name="T35" fmla="*/ 508 h 2026"/>
                <a:gd name="T36" fmla="*/ 241 w 1133"/>
                <a:gd name="T37" fmla="*/ 1307 h 2026"/>
                <a:gd name="T38" fmla="*/ 354 w 1133"/>
                <a:gd name="T39" fmla="*/ 1422 h 2026"/>
                <a:gd name="T40" fmla="*/ 348 w 1133"/>
                <a:gd name="T41" fmla="*/ 1454 h 2026"/>
                <a:gd name="T42" fmla="*/ 37 w 1133"/>
                <a:gd name="T43" fmla="*/ 1707 h 2026"/>
                <a:gd name="T44" fmla="*/ 1 w 1133"/>
                <a:gd name="T45" fmla="*/ 1742 h 2026"/>
                <a:gd name="T46" fmla="*/ 156 w 1133"/>
                <a:gd name="T47" fmla="*/ 1992 h 2026"/>
                <a:gd name="T48" fmla="*/ 180 w 1133"/>
                <a:gd name="T49" fmla="*/ 2024 h 2026"/>
                <a:gd name="T50" fmla="*/ 208 w 1133"/>
                <a:gd name="T51" fmla="*/ 2015 h 2026"/>
                <a:gd name="T52" fmla="*/ 605 w 1133"/>
                <a:gd name="T53" fmla="*/ 1693 h 2026"/>
                <a:gd name="T54" fmla="*/ 650 w 1133"/>
                <a:gd name="T55" fmla="*/ 1718 h 2026"/>
                <a:gd name="T56" fmla="*/ 869 w 1133"/>
                <a:gd name="T57" fmla="*/ 1934 h 2026"/>
                <a:gd name="T58" fmla="*/ 897 w 1133"/>
                <a:gd name="T59" fmla="*/ 1919 h 2026"/>
                <a:gd name="T60" fmla="*/ 1112 w 1133"/>
                <a:gd name="T61" fmla="*/ 1704 h 2026"/>
                <a:gd name="T62" fmla="*/ 1088 w 1133"/>
                <a:gd name="T63" fmla="*/ 1659 h 2026"/>
                <a:gd name="T64" fmla="*/ 632 w 1133"/>
                <a:gd name="T65" fmla="*/ 1051 h 2026"/>
                <a:gd name="T66" fmla="*/ 601 w 1133"/>
                <a:gd name="T67" fmla="*/ 1104 h 2026"/>
                <a:gd name="T68" fmla="*/ 596 w 1133"/>
                <a:gd name="T69" fmla="*/ 1099 h 2026"/>
                <a:gd name="T70" fmla="*/ 594 w 1133"/>
                <a:gd name="T71" fmla="*/ 783 h 2026"/>
                <a:gd name="T72" fmla="*/ 595 w 1133"/>
                <a:gd name="T73" fmla="*/ 466 h 2026"/>
                <a:gd name="T74" fmla="*/ 752 w 1133"/>
                <a:gd name="T75" fmla="*/ 453 h 2026"/>
                <a:gd name="T76" fmla="*/ 764 w 1133"/>
                <a:gd name="T77" fmla="*/ 564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3" h="2026">
                  <a:moveTo>
                    <a:pt x="1088" y="1659"/>
                  </a:moveTo>
                  <a:cubicBezTo>
                    <a:pt x="1013" y="1584"/>
                    <a:pt x="939" y="1510"/>
                    <a:pt x="864" y="1435"/>
                  </a:cubicBezTo>
                  <a:cubicBezTo>
                    <a:pt x="855" y="1426"/>
                    <a:pt x="844" y="1418"/>
                    <a:pt x="838" y="1403"/>
                  </a:cubicBezTo>
                  <a:cubicBezTo>
                    <a:pt x="842" y="1395"/>
                    <a:pt x="847" y="1386"/>
                    <a:pt x="852" y="1377"/>
                  </a:cubicBezTo>
                  <a:cubicBezTo>
                    <a:pt x="954" y="1213"/>
                    <a:pt x="1029" y="1038"/>
                    <a:pt x="1073" y="849"/>
                  </a:cubicBezTo>
                  <a:cubicBezTo>
                    <a:pt x="1091" y="773"/>
                    <a:pt x="1105" y="695"/>
                    <a:pt x="1115" y="617"/>
                  </a:cubicBezTo>
                  <a:cubicBezTo>
                    <a:pt x="1120" y="574"/>
                    <a:pt x="1122" y="531"/>
                    <a:pt x="1126" y="488"/>
                  </a:cubicBezTo>
                  <a:cubicBezTo>
                    <a:pt x="1133" y="412"/>
                    <a:pt x="1126" y="337"/>
                    <a:pt x="1120" y="261"/>
                  </a:cubicBezTo>
                  <a:cubicBezTo>
                    <a:pt x="1120" y="256"/>
                    <a:pt x="1114" y="251"/>
                    <a:pt x="1108" y="250"/>
                  </a:cubicBezTo>
                  <a:cubicBezTo>
                    <a:pt x="1095" y="250"/>
                    <a:pt x="1082" y="249"/>
                    <a:pt x="1068" y="249"/>
                  </a:cubicBezTo>
                  <a:cubicBezTo>
                    <a:pt x="925" y="249"/>
                    <a:pt x="783" y="249"/>
                    <a:pt x="640" y="249"/>
                  </a:cubicBezTo>
                  <a:cubicBezTo>
                    <a:pt x="628" y="249"/>
                    <a:pt x="616" y="249"/>
                    <a:pt x="604" y="248"/>
                  </a:cubicBezTo>
                  <a:cubicBezTo>
                    <a:pt x="601" y="247"/>
                    <a:pt x="596" y="244"/>
                    <a:pt x="596" y="239"/>
                  </a:cubicBezTo>
                  <a:cubicBezTo>
                    <a:pt x="595" y="230"/>
                    <a:pt x="595" y="221"/>
                    <a:pt x="594" y="212"/>
                  </a:cubicBezTo>
                  <a:cubicBezTo>
                    <a:pt x="594" y="156"/>
                    <a:pt x="594" y="99"/>
                    <a:pt x="594" y="43"/>
                  </a:cubicBezTo>
                  <a:cubicBezTo>
                    <a:pt x="594" y="32"/>
                    <a:pt x="594" y="22"/>
                    <a:pt x="592" y="12"/>
                  </a:cubicBezTo>
                  <a:cubicBezTo>
                    <a:pt x="592" y="8"/>
                    <a:pt x="587" y="4"/>
                    <a:pt x="584" y="3"/>
                  </a:cubicBezTo>
                  <a:cubicBezTo>
                    <a:pt x="578" y="1"/>
                    <a:pt x="572" y="1"/>
                    <a:pt x="566" y="1"/>
                  </a:cubicBezTo>
                  <a:cubicBezTo>
                    <a:pt x="519" y="0"/>
                    <a:pt x="472" y="0"/>
                    <a:pt x="425" y="0"/>
                  </a:cubicBezTo>
                  <a:cubicBezTo>
                    <a:pt x="373" y="0"/>
                    <a:pt x="320" y="0"/>
                    <a:pt x="267" y="1"/>
                  </a:cubicBezTo>
                  <a:cubicBezTo>
                    <a:pt x="263" y="1"/>
                    <a:pt x="259" y="1"/>
                    <a:pt x="254" y="2"/>
                  </a:cubicBezTo>
                  <a:cubicBezTo>
                    <a:pt x="249" y="2"/>
                    <a:pt x="243" y="8"/>
                    <a:pt x="243" y="14"/>
                  </a:cubicBezTo>
                  <a:cubicBezTo>
                    <a:pt x="242" y="24"/>
                    <a:pt x="242" y="35"/>
                    <a:pt x="242" y="45"/>
                  </a:cubicBezTo>
                  <a:cubicBezTo>
                    <a:pt x="241" y="97"/>
                    <a:pt x="242" y="149"/>
                    <a:pt x="241" y="201"/>
                  </a:cubicBezTo>
                  <a:cubicBezTo>
                    <a:pt x="241" y="213"/>
                    <a:pt x="241" y="225"/>
                    <a:pt x="240" y="237"/>
                  </a:cubicBezTo>
                  <a:cubicBezTo>
                    <a:pt x="240" y="242"/>
                    <a:pt x="235" y="248"/>
                    <a:pt x="229" y="248"/>
                  </a:cubicBezTo>
                  <a:cubicBezTo>
                    <a:pt x="202" y="249"/>
                    <a:pt x="176" y="249"/>
                    <a:pt x="149" y="249"/>
                  </a:cubicBezTo>
                  <a:cubicBezTo>
                    <a:pt x="133" y="250"/>
                    <a:pt x="116" y="250"/>
                    <a:pt x="100" y="251"/>
                  </a:cubicBezTo>
                  <a:cubicBezTo>
                    <a:pt x="95" y="251"/>
                    <a:pt x="89" y="257"/>
                    <a:pt x="89" y="263"/>
                  </a:cubicBezTo>
                  <a:cubicBezTo>
                    <a:pt x="89" y="267"/>
                    <a:pt x="88" y="272"/>
                    <a:pt x="88" y="276"/>
                  </a:cubicBezTo>
                  <a:cubicBezTo>
                    <a:pt x="88" y="312"/>
                    <a:pt x="88" y="347"/>
                    <a:pt x="88" y="383"/>
                  </a:cubicBezTo>
                  <a:cubicBezTo>
                    <a:pt x="88" y="401"/>
                    <a:pt x="88" y="419"/>
                    <a:pt x="88" y="437"/>
                  </a:cubicBezTo>
                  <a:cubicBezTo>
                    <a:pt x="89" y="444"/>
                    <a:pt x="95" y="451"/>
                    <a:pt x="103" y="451"/>
                  </a:cubicBezTo>
                  <a:cubicBezTo>
                    <a:pt x="131" y="451"/>
                    <a:pt x="159" y="452"/>
                    <a:pt x="187" y="452"/>
                  </a:cubicBezTo>
                  <a:cubicBezTo>
                    <a:pt x="193" y="452"/>
                    <a:pt x="198" y="452"/>
                    <a:pt x="202" y="452"/>
                  </a:cubicBezTo>
                  <a:cubicBezTo>
                    <a:pt x="247" y="452"/>
                    <a:pt x="241" y="452"/>
                    <a:pt x="241" y="508"/>
                  </a:cubicBezTo>
                  <a:cubicBezTo>
                    <a:pt x="242" y="758"/>
                    <a:pt x="241" y="1007"/>
                    <a:pt x="241" y="1257"/>
                  </a:cubicBezTo>
                  <a:cubicBezTo>
                    <a:pt x="241" y="1307"/>
                    <a:pt x="241" y="1307"/>
                    <a:pt x="241" y="1307"/>
                  </a:cubicBezTo>
                  <a:cubicBezTo>
                    <a:pt x="250" y="1316"/>
                    <a:pt x="257" y="1325"/>
                    <a:pt x="265" y="1333"/>
                  </a:cubicBezTo>
                  <a:cubicBezTo>
                    <a:pt x="295" y="1363"/>
                    <a:pt x="324" y="1392"/>
                    <a:pt x="354" y="1422"/>
                  </a:cubicBezTo>
                  <a:cubicBezTo>
                    <a:pt x="358" y="1426"/>
                    <a:pt x="363" y="1430"/>
                    <a:pt x="360" y="1440"/>
                  </a:cubicBezTo>
                  <a:cubicBezTo>
                    <a:pt x="357" y="1443"/>
                    <a:pt x="353" y="1449"/>
                    <a:pt x="348" y="1454"/>
                  </a:cubicBezTo>
                  <a:cubicBezTo>
                    <a:pt x="326" y="1475"/>
                    <a:pt x="305" y="1496"/>
                    <a:pt x="283" y="1516"/>
                  </a:cubicBezTo>
                  <a:cubicBezTo>
                    <a:pt x="207" y="1587"/>
                    <a:pt x="124" y="1650"/>
                    <a:pt x="37" y="1707"/>
                  </a:cubicBezTo>
                  <a:cubicBezTo>
                    <a:pt x="26" y="1715"/>
                    <a:pt x="15" y="1722"/>
                    <a:pt x="4" y="1730"/>
                  </a:cubicBezTo>
                  <a:cubicBezTo>
                    <a:pt x="2" y="1732"/>
                    <a:pt x="0" y="1739"/>
                    <a:pt x="1" y="1742"/>
                  </a:cubicBezTo>
                  <a:cubicBezTo>
                    <a:pt x="5" y="1751"/>
                    <a:pt x="11" y="1760"/>
                    <a:pt x="17" y="1769"/>
                  </a:cubicBezTo>
                  <a:cubicBezTo>
                    <a:pt x="63" y="1843"/>
                    <a:pt x="110" y="1918"/>
                    <a:pt x="156" y="1992"/>
                  </a:cubicBezTo>
                  <a:cubicBezTo>
                    <a:pt x="162" y="2001"/>
                    <a:pt x="167" y="2009"/>
                    <a:pt x="173" y="2018"/>
                  </a:cubicBezTo>
                  <a:cubicBezTo>
                    <a:pt x="175" y="2020"/>
                    <a:pt x="177" y="2023"/>
                    <a:pt x="180" y="2024"/>
                  </a:cubicBezTo>
                  <a:cubicBezTo>
                    <a:pt x="182" y="2025"/>
                    <a:pt x="186" y="2026"/>
                    <a:pt x="188" y="2025"/>
                  </a:cubicBezTo>
                  <a:cubicBezTo>
                    <a:pt x="195" y="2023"/>
                    <a:pt x="201" y="2019"/>
                    <a:pt x="208" y="2015"/>
                  </a:cubicBezTo>
                  <a:cubicBezTo>
                    <a:pt x="339" y="1931"/>
                    <a:pt x="462" y="1835"/>
                    <a:pt x="573" y="1724"/>
                  </a:cubicBezTo>
                  <a:cubicBezTo>
                    <a:pt x="584" y="1714"/>
                    <a:pt x="594" y="1703"/>
                    <a:pt x="605" y="1693"/>
                  </a:cubicBezTo>
                  <a:cubicBezTo>
                    <a:pt x="608" y="1690"/>
                    <a:pt x="613" y="1689"/>
                    <a:pt x="618" y="1687"/>
                  </a:cubicBezTo>
                  <a:cubicBezTo>
                    <a:pt x="629" y="1697"/>
                    <a:pt x="639" y="1708"/>
                    <a:pt x="650" y="1718"/>
                  </a:cubicBezTo>
                  <a:cubicBezTo>
                    <a:pt x="715" y="1783"/>
                    <a:pt x="780" y="1848"/>
                    <a:pt x="845" y="1913"/>
                  </a:cubicBezTo>
                  <a:cubicBezTo>
                    <a:pt x="853" y="1921"/>
                    <a:pt x="860" y="1928"/>
                    <a:pt x="869" y="1934"/>
                  </a:cubicBezTo>
                  <a:cubicBezTo>
                    <a:pt x="872" y="1937"/>
                    <a:pt x="877" y="1937"/>
                    <a:pt x="881" y="1934"/>
                  </a:cubicBezTo>
                  <a:cubicBezTo>
                    <a:pt x="887" y="1929"/>
                    <a:pt x="892" y="1924"/>
                    <a:pt x="897" y="1919"/>
                  </a:cubicBezTo>
                  <a:cubicBezTo>
                    <a:pt x="965" y="1852"/>
                    <a:pt x="1032" y="1785"/>
                    <a:pt x="1099" y="1717"/>
                  </a:cubicBezTo>
                  <a:cubicBezTo>
                    <a:pt x="1104" y="1713"/>
                    <a:pt x="1108" y="1709"/>
                    <a:pt x="1112" y="1704"/>
                  </a:cubicBezTo>
                  <a:cubicBezTo>
                    <a:pt x="1118" y="1698"/>
                    <a:pt x="1118" y="1691"/>
                    <a:pt x="1113" y="1685"/>
                  </a:cubicBezTo>
                  <a:cubicBezTo>
                    <a:pt x="1105" y="1676"/>
                    <a:pt x="1096" y="1667"/>
                    <a:pt x="1088" y="1659"/>
                  </a:cubicBezTo>
                  <a:close/>
                  <a:moveTo>
                    <a:pt x="764" y="564"/>
                  </a:moveTo>
                  <a:cubicBezTo>
                    <a:pt x="748" y="734"/>
                    <a:pt x="705" y="897"/>
                    <a:pt x="632" y="1051"/>
                  </a:cubicBezTo>
                  <a:cubicBezTo>
                    <a:pt x="623" y="1069"/>
                    <a:pt x="614" y="1085"/>
                    <a:pt x="605" y="1102"/>
                  </a:cubicBezTo>
                  <a:cubicBezTo>
                    <a:pt x="604" y="1103"/>
                    <a:pt x="602" y="1104"/>
                    <a:pt x="601" y="1104"/>
                  </a:cubicBezTo>
                  <a:cubicBezTo>
                    <a:pt x="601" y="1104"/>
                    <a:pt x="600" y="1104"/>
                    <a:pt x="600" y="1104"/>
                  </a:cubicBezTo>
                  <a:cubicBezTo>
                    <a:pt x="597" y="1104"/>
                    <a:pt x="596" y="1102"/>
                    <a:pt x="596" y="1099"/>
                  </a:cubicBezTo>
                  <a:cubicBezTo>
                    <a:pt x="595" y="1086"/>
                    <a:pt x="594" y="1072"/>
                    <a:pt x="594" y="1059"/>
                  </a:cubicBezTo>
                  <a:cubicBezTo>
                    <a:pt x="594" y="967"/>
                    <a:pt x="594" y="875"/>
                    <a:pt x="594" y="783"/>
                  </a:cubicBezTo>
                  <a:cubicBezTo>
                    <a:pt x="594" y="688"/>
                    <a:pt x="594" y="593"/>
                    <a:pt x="594" y="498"/>
                  </a:cubicBezTo>
                  <a:cubicBezTo>
                    <a:pt x="594" y="487"/>
                    <a:pt x="595" y="477"/>
                    <a:pt x="595" y="466"/>
                  </a:cubicBezTo>
                  <a:cubicBezTo>
                    <a:pt x="596" y="459"/>
                    <a:pt x="601" y="453"/>
                    <a:pt x="610" y="453"/>
                  </a:cubicBezTo>
                  <a:cubicBezTo>
                    <a:pt x="657" y="453"/>
                    <a:pt x="705" y="453"/>
                    <a:pt x="752" y="453"/>
                  </a:cubicBezTo>
                  <a:cubicBezTo>
                    <a:pt x="762" y="453"/>
                    <a:pt x="767" y="459"/>
                    <a:pt x="767" y="471"/>
                  </a:cubicBezTo>
                  <a:cubicBezTo>
                    <a:pt x="766" y="502"/>
                    <a:pt x="767" y="533"/>
                    <a:pt x="764"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Freeform 10"/>
            <p:cNvSpPr/>
            <p:nvPr/>
          </p:nvSpPr>
          <p:spPr bwMode="auto">
            <a:xfrm>
              <a:off x="4549" y="1090"/>
              <a:ext cx="387" cy="901"/>
            </a:xfrm>
            <a:custGeom>
              <a:avLst/>
              <a:gdLst>
                <a:gd name="T0" fmla="*/ 12 w 790"/>
                <a:gd name="T1" fmla="*/ 200 h 1841"/>
                <a:gd name="T2" fmla="*/ 43 w 790"/>
                <a:gd name="T3" fmla="*/ 202 h 1841"/>
                <a:gd name="T4" fmla="*/ 123 w 790"/>
                <a:gd name="T5" fmla="*/ 202 h 1841"/>
                <a:gd name="T6" fmla="*/ 234 w 790"/>
                <a:gd name="T7" fmla="*/ 202 h 1841"/>
                <a:gd name="T8" fmla="*/ 249 w 790"/>
                <a:gd name="T9" fmla="*/ 202 h 1841"/>
                <a:gd name="T10" fmla="*/ 289 w 790"/>
                <a:gd name="T11" fmla="*/ 257 h 1841"/>
                <a:gd name="T12" fmla="*/ 289 w 790"/>
                <a:gd name="T13" fmla="*/ 1082 h 1841"/>
                <a:gd name="T14" fmla="*/ 289 w 790"/>
                <a:gd name="T15" fmla="*/ 1113 h 1841"/>
                <a:gd name="T16" fmla="*/ 232 w 790"/>
                <a:gd name="T17" fmla="*/ 1293 h 1841"/>
                <a:gd name="T18" fmla="*/ 183 w 790"/>
                <a:gd name="T19" fmla="*/ 1351 h 1841"/>
                <a:gd name="T20" fmla="*/ 66 w 790"/>
                <a:gd name="T21" fmla="*/ 1468 h 1841"/>
                <a:gd name="T22" fmla="*/ 49 w 790"/>
                <a:gd name="T23" fmla="*/ 1488 h 1841"/>
                <a:gd name="T24" fmla="*/ 49 w 790"/>
                <a:gd name="T25" fmla="*/ 1496 h 1841"/>
                <a:gd name="T26" fmla="*/ 66 w 790"/>
                <a:gd name="T27" fmla="*/ 1517 h 1841"/>
                <a:gd name="T28" fmla="*/ 372 w 790"/>
                <a:gd name="T29" fmla="*/ 1822 h 1841"/>
                <a:gd name="T30" fmla="*/ 392 w 790"/>
                <a:gd name="T31" fmla="*/ 1840 h 1841"/>
                <a:gd name="T32" fmla="*/ 400 w 790"/>
                <a:gd name="T33" fmla="*/ 1840 h 1841"/>
                <a:gd name="T34" fmla="*/ 414 w 790"/>
                <a:gd name="T35" fmla="*/ 1829 h 1841"/>
                <a:gd name="T36" fmla="*/ 553 w 790"/>
                <a:gd name="T37" fmla="*/ 1690 h 1841"/>
                <a:gd name="T38" fmla="*/ 627 w 790"/>
                <a:gd name="T39" fmla="*/ 1601 h 1841"/>
                <a:gd name="T40" fmla="*/ 789 w 790"/>
                <a:gd name="T41" fmla="*/ 1146 h 1841"/>
                <a:gd name="T42" fmla="*/ 790 w 790"/>
                <a:gd name="T43" fmla="*/ 1071 h 1841"/>
                <a:gd name="T44" fmla="*/ 790 w 790"/>
                <a:gd name="T45" fmla="*/ 607 h 1841"/>
                <a:gd name="T46" fmla="*/ 790 w 790"/>
                <a:gd name="T47" fmla="*/ 63 h 1841"/>
                <a:gd name="T48" fmla="*/ 790 w 790"/>
                <a:gd name="T49" fmla="*/ 23 h 1841"/>
                <a:gd name="T50" fmla="*/ 774 w 790"/>
                <a:gd name="T51" fmla="*/ 5 h 1841"/>
                <a:gd name="T52" fmla="*/ 690 w 790"/>
                <a:gd name="T53" fmla="*/ 0 h 1841"/>
                <a:gd name="T54" fmla="*/ 365 w 790"/>
                <a:gd name="T55" fmla="*/ 0 h 1841"/>
                <a:gd name="T56" fmla="*/ 43 w 790"/>
                <a:gd name="T57" fmla="*/ 0 h 1841"/>
                <a:gd name="T58" fmla="*/ 12 w 790"/>
                <a:gd name="T59" fmla="*/ 1 h 1841"/>
                <a:gd name="T60" fmla="*/ 2 w 790"/>
                <a:gd name="T61" fmla="*/ 9 h 1841"/>
                <a:gd name="T62" fmla="*/ 0 w 790"/>
                <a:gd name="T63" fmla="*/ 22 h 1841"/>
                <a:gd name="T64" fmla="*/ 0 w 790"/>
                <a:gd name="T65" fmla="*/ 178 h 1841"/>
                <a:gd name="T66" fmla="*/ 2 w 790"/>
                <a:gd name="T67" fmla="*/ 192 h 1841"/>
                <a:gd name="T68" fmla="*/ 12 w 790"/>
                <a:gd name="T69" fmla="*/ 200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0" h="1841">
                  <a:moveTo>
                    <a:pt x="12" y="200"/>
                  </a:moveTo>
                  <a:cubicBezTo>
                    <a:pt x="22" y="201"/>
                    <a:pt x="32" y="202"/>
                    <a:pt x="43" y="202"/>
                  </a:cubicBezTo>
                  <a:cubicBezTo>
                    <a:pt x="69" y="202"/>
                    <a:pt x="96" y="202"/>
                    <a:pt x="123" y="202"/>
                  </a:cubicBezTo>
                  <a:cubicBezTo>
                    <a:pt x="160" y="202"/>
                    <a:pt x="197" y="202"/>
                    <a:pt x="234" y="202"/>
                  </a:cubicBezTo>
                  <a:cubicBezTo>
                    <a:pt x="240" y="202"/>
                    <a:pt x="245" y="202"/>
                    <a:pt x="249" y="202"/>
                  </a:cubicBezTo>
                  <a:cubicBezTo>
                    <a:pt x="294" y="202"/>
                    <a:pt x="289" y="202"/>
                    <a:pt x="289" y="257"/>
                  </a:cubicBezTo>
                  <a:cubicBezTo>
                    <a:pt x="289" y="532"/>
                    <a:pt x="289" y="807"/>
                    <a:pt x="289" y="1082"/>
                  </a:cubicBezTo>
                  <a:cubicBezTo>
                    <a:pt x="289" y="1093"/>
                    <a:pt x="289" y="1103"/>
                    <a:pt x="289" y="1113"/>
                  </a:cubicBezTo>
                  <a:cubicBezTo>
                    <a:pt x="288" y="1179"/>
                    <a:pt x="268" y="1239"/>
                    <a:pt x="232" y="1293"/>
                  </a:cubicBezTo>
                  <a:cubicBezTo>
                    <a:pt x="218" y="1315"/>
                    <a:pt x="201" y="1333"/>
                    <a:pt x="183" y="1351"/>
                  </a:cubicBezTo>
                  <a:cubicBezTo>
                    <a:pt x="144" y="1390"/>
                    <a:pt x="105" y="1429"/>
                    <a:pt x="66" y="1468"/>
                  </a:cubicBezTo>
                  <a:cubicBezTo>
                    <a:pt x="60" y="1474"/>
                    <a:pt x="54" y="1481"/>
                    <a:pt x="49" y="1488"/>
                  </a:cubicBezTo>
                  <a:cubicBezTo>
                    <a:pt x="47" y="1490"/>
                    <a:pt x="47" y="1494"/>
                    <a:pt x="49" y="1496"/>
                  </a:cubicBezTo>
                  <a:cubicBezTo>
                    <a:pt x="54" y="1503"/>
                    <a:pt x="60" y="1510"/>
                    <a:pt x="66" y="1517"/>
                  </a:cubicBezTo>
                  <a:cubicBezTo>
                    <a:pt x="168" y="1619"/>
                    <a:pt x="270" y="1721"/>
                    <a:pt x="372" y="1822"/>
                  </a:cubicBezTo>
                  <a:cubicBezTo>
                    <a:pt x="378" y="1829"/>
                    <a:pt x="385" y="1834"/>
                    <a:pt x="392" y="1840"/>
                  </a:cubicBezTo>
                  <a:cubicBezTo>
                    <a:pt x="394" y="1841"/>
                    <a:pt x="398" y="1841"/>
                    <a:pt x="400" y="1840"/>
                  </a:cubicBezTo>
                  <a:cubicBezTo>
                    <a:pt x="405" y="1837"/>
                    <a:pt x="410" y="1833"/>
                    <a:pt x="414" y="1829"/>
                  </a:cubicBezTo>
                  <a:cubicBezTo>
                    <a:pt x="460" y="1782"/>
                    <a:pt x="507" y="1736"/>
                    <a:pt x="553" y="1690"/>
                  </a:cubicBezTo>
                  <a:cubicBezTo>
                    <a:pt x="580" y="1662"/>
                    <a:pt x="605" y="1633"/>
                    <a:pt x="627" y="1601"/>
                  </a:cubicBezTo>
                  <a:cubicBezTo>
                    <a:pt x="726" y="1466"/>
                    <a:pt x="781" y="1314"/>
                    <a:pt x="789" y="1146"/>
                  </a:cubicBezTo>
                  <a:cubicBezTo>
                    <a:pt x="790" y="1121"/>
                    <a:pt x="790" y="1096"/>
                    <a:pt x="790" y="1071"/>
                  </a:cubicBezTo>
                  <a:cubicBezTo>
                    <a:pt x="790" y="916"/>
                    <a:pt x="790" y="761"/>
                    <a:pt x="790" y="607"/>
                  </a:cubicBezTo>
                  <a:cubicBezTo>
                    <a:pt x="790" y="425"/>
                    <a:pt x="790" y="244"/>
                    <a:pt x="790" y="63"/>
                  </a:cubicBezTo>
                  <a:cubicBezTo>
                    <a:pt x="790" y="49"/>
                    <a:pt x="790" y="36"/>
                    <a:pt x="790" y="23"/>
                  </a:cubicBezTo>
                  <a:cubicBezTo>
                    <a:pt x="789" y="12"/>
                    <a:pt x="783" y="5"/>
                    <a:pt x="774" y="5"/>
                  </a:cubicBezTo>
                  <a:cubicBezTo>
                    <a:pt x="746" y="3"/>
                    <a:pt x="718" y="0"/>
                    <a:pt x="690" y="0"/>
                  </a:cubicBezTo>
                  <a:cubicBezTo>
                    <a:pt x="581" y="0"/>
                    <a:pt x="473" y="0"/>
                    <a:pt x="365" y="0"/>
                  </a:cubicBezTo>
                  <a:cubicBezTo>
                    <a:pt x="258" y="0"/>
                    <a:pt x="150" y="0"/>
                    <a:pt x="43" y="0"/>
                  </a:cubicBezTo>
                  <a:cubicBezTo>
                    <a:pt x="33" y="0"/>
                    <a:pt x="22" y="0"/>
                    <a:pt x="12" y="1"/>
                  </a:cubicBezTo>
                  <a:cubicBezTo>
                    <a:pt x="8" y="2"/>
                    <a:pt x="4" y="6"/>
                    <a:pt x="2" y="9"/>
                  </a:cubicBezTo>
                  <a:cubicBezTo>
                    <a:pt x="1" y="13"/>
                    <a:pt x="0" y="18"/>
                    <a:pt x="0" y="22"/>
                  </a:cubicBezTo>
                  <a:cubicBezTo>
                    <a:pt x="0" y="74"/>
                    <a:pt x="0" y="126"/>
                    <a:pt x="0" y="178"/>
                  </a:cubicBezTo>
                  <a:cubicBezTo>
                    <a:pt x="0" y="183"/>
                    <a:pt x="2" y="187"/>
                    <a:pt x="2" y="192"/>
                  </a:cubicBezTo>
                  <a:cubicBezTo>
                    <a:pt x="3" y="197"/>
                    <a:pt x="8" y="200"/>
                    <a:pt x="12"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3" name="Freeform 11"/>
            <p:cNvSpPr/>
            <p:nvPr/>
          </p:nvSpPr>
          <p:spPr bwMode="auto">
            <a:xfrm>
              <a:off x="5004" y="1371"/>
              <a:ext cx="646" cy="665"/>
            </a:xfrm>
            <a:custGeom>
              <a:avLst/>
              <a:gdLst>
                <a:gd name="T0" fmla="*/ 1298 w 1319"/>
                <a:gd name="T1" fmla="*/ 952 h 1359"/>
                <a:gd name="T2" fmla="*/ 926 w 1319"/>
                <a:gd name="T3" fmla="*/ 580 h 1359"/>
                <a:gd name="T4" fmla="*/ 903 w 1319"/>
                <a:gd name="T5" fmla="*/ 560 h 1359"/>
                <a:gd name="T6" fmla="*/ 895 w 1319"/>
                <a:gd name="T7" fmla="*/ 560 h 1359"/>
                <a:gd name="T8" fmla="*/ 877 w 1319"/>
                <a:gd name="T9" fmla="*/ 574 h 1359"/>
                <a:gd name="T10" fmla="*/ 780 w 1319"/>
                <a:gd name="T11" fmla="*/ 671 h 1359"/>
                <a:gd name="T12" fmla="*/ 754 w 1319"/>
                <a:gd name="T13" fmla="*/ 696 h 1359"/>
                <a:gd name="T14" fmla="*/ 746 w 1319"/>
                <a:gd name="T15" fmla="*/ 698 h 1359"/>
                <a:gd name="T16" fmla="*/ 741 w 1319"/>
                <a:gd name="T17" fmla="*/ 691 h 1359"/>
                <a:gd name="T18" fmla="*/ 743 w 1319"/>
                <a:gd name="T19" fmla="*/ 598 h 1359"/>
                <a:gd name="T20" fmla="*/ 743 w 1319"/>
                <a:gd name="T21" fmla="*/ 357 h 1359"/>
                <a:gd name="T22" fmla="*/ 743 w 1319"/>
                <a:gd name="T23" fmla="*/ 210 h 1359"/>
                <a:gd name="T24" fmla="*/ 743 w 1319"/>
                <a:gd name="T25" fmla="*/ 49 h 1359"/>
                <a:gd name="T26" fmla="*/ 742 w 1319"/>
                <a:gd name="T27" fmla="*/ 14 h 1359"/>
                <a:gd name="T28" fmla="*/ 726 w 1319"/>
                <a:gd name="T29" fmla="*/ 0 h 1359"/>
                <a:gd name="T30" fmla="*/ 713 w 1319"/>
                <a:gd name="T31" fmla="*/ 0 h 1359"/>
                <a:gd name="T32" fmla="*/ 520 w 1319"/>
                <a:gd name="T33" fmla="*/ 0 h 1359"/>
                <a:gd name="T34" fmla="*/ 272 w 1319"/>
                <a:gd name="T35" fmla="*/ 0 h 1359"/>
                <a:gd name="T36" fmla="*/ 254 w 1319"/>
                <a:gd name="T37" fmla="*/ 1 h 1359"/>
                <a:gd name="T38" fmla="*/ 243 w 1319"/>
                <a:gd name="T39" fmla="*/ 14 h 1359"/>
                <a:gd name="T40" fmla="*/ 242 w 1319"/>
                <a:gd name="T41" fmla="*/ 58 h 1359"/>
                <a:gd name="T42" fmla="*/ 242 w 1319"/>
                <a:gd name="T43" fmla="*/ 589 h 1359"/>
                <a:gd name="T44" fmla="*/ 242 w 1319"/>
                <a:gd name="T45" fmla="*/ 629 h 1359"/>
                <a:gd name="T46" fmla="*/ 185 w 1319"/>
                <a:gd name="T47" fmla="*/ 809 h 1359"/>
                <a:gd name="T48" fmla="*/ 136 w 1319"/>
                <a:gd name="T49" fmla="*/ 867 h 1359"/>
                <a:gd name="T50" fmla="*/ 20 w 1319"/>
                <a:gd name="T51" fmla="*/ 984 h 1359"/>
                <a:gd name="T52" fmla="*/ 2 w 1319"/>
                <a:gd name="T53" fmla="*/ 1004 h 1359"/>
                <a:gd name="T54" fmla="*/ 3 w 1319"/>
                <a:gd name="T55" fmla="*/ 1016 h 1359"/>
                <a:gd name="T56" fmla="*/ 24 w 1319"/>
                <a:gd name="T57" fmla="*/ 1039 h 1359"/>
                <a:gd name="T58" fmla="*/ 321 w 1319"/>
                <a:gd name="T59" fmla="*/ 1335 h 1359"/>
                <a:gd name="T60" fmla="*/ 340 w 1319"/>
                <a:gd name="T61" fmla="*/ 1354 h 1359"/>
                <a:gd name="T62" fmla="*/ 359 w 1319"/>
                <a:gd name="T63" fmla="*/ 1352 h 1359"/>
                <a:gd name="T64" fmla="*/ 379 w 1319"/>
                <a:gd name="T65" fmla="*/ 1333 h 1359"/>
                <a:gd name="T66" fmla="*/ 489 w 1319"/>
                <a:gd name="T67" fmla="*/ 1223 h 1359"/>
                <a:gd name="T68" fmla="*/ 633 w 1319"/>
                <a:gd name="T69" fmla="*/ 1037 h 1359"/>
                <a:gd name="T70" fmla="*/ 645 w 1319"/>
                <a:gd name="T71" fmla="*/ 1018 h 1359"/>
                <a:gd name="T72" fmla="*/ 653 w 1319"/>
                <a:gd name="T73" fmla="*/ 1018 h 1359"/>
                <a:gd name="T74" fmla="*/ 680 w 1319"/>
                <a:gd name="T75" fmla="*/ 1041 h 1359"/>
                <a:gd name="T76" fmla="*/ 935 w 1319"/>
                <a:gd name="T77" fmla="*/ 1297 h 1359"/>
                <a:gd name="T78" fmla="*/ 964 w 1319"/>
                <a:gd name="T79" fmla="*/ 1324 h 1359"/>
                <a:gd name="T80" fmla="*/ 977 w 1319"/>
                <a:gd name="T81" fmla="*/ 1324 h 1359"/>
                <a:gd name="T82" fmla="*/ 990 w 1319"/>
                <a:gd name="T83" fmla="*/ 1312 h 1359"/>
                <a:gd name="T84" fmla="*/ 1305 w 1319"/>
                <a:gd name="T85" fmla="*/ 997 h 1359"/>
                <a:gd name="T86" fmla="*/ 1317 w 1319"/>
                <a:gd name="T87" fmla="*/ 984 h 1359"/>
                <a:gd name="T88" fmla="*/ 1317 w 1319"/>
                <a:gd name="T89" fmla="*/ 971 h 1359"/>
                <a:gd name="T90" fmla="*/ 1298 w 1319"/>
                <a:gd name="T91" fmla="*/ 9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9" h="1359">
                  <a:moveTo>
                    <a:pt x="1298" y="952"/>
                  </a:moveTo>
                  <a:cubicBezTo>
                    <a:pt x="1174" y="828"/>
                    <a:pt x="1050" y="704"/>
                    <a:pt x="926" y="580"/>
                  </a:cubicBezTo>
                  <a:cubicBezTo>
                    <a:pt x="919" y="573"/>
                    <a:pt x="911" y="566"/>
                    <a:pt x="903" y="560"/>
                  </a:cubicBezTo>
                  <a:cubicBezTo>
                    <a:pt x="901" y="558"/>
                    <a:pt x="897" y="558"/>
                    <a:pt x="895" y="560"/>
                  </a:cubicBezTo>
                  <a:cubicBezTo>
                    <a:pt x="889" y="564"/>
                    <a:pt x="883" y="568"/>
                    <a:pt x="877" y="574"/>
                  </a:cubicBezTo>
                  <a:cubicBezTo>
                    <a:pt x="845" y="606"/>
                    <a:pt x="812" y="639"/>
                    <a:pt x="780" y="671"/>
                  </a:cubicBezTo>
                  <a:cubicBezTo>
                    <a:pt x="771" y="680"/>
                    <a:pt x="763" y="688"/>
                    <a:pt x="754" y="696"/>
                  </a:cubicBezTo>
                  <a:cubicBezTo>
                    <a:pt x="752" y="697"/>
                    <a:pt x="749" y="698"/>
                    <a:pt x="746" y="698"/>
                  </a:cubicBezTo>
                  <a:cubicBezTo>
                    <a:pt x="742" y="697"/>
                    <a:pt x="741" y="695"/>
                    <a:pt x="741" y="691"/>
                  </a:cubicBezTo>
                  <a:cubicBezTo>
                    <a:pt x="742" y="660"/>
                    <a:pt x="743" y="629"/>
                    <a:pt x="743" y="598"/>
                  </a:cubicBezTo>
                  <a:cubicBezTo>
                    <a:pt x="743" y="518"/>
                    <a:pt x="743" y="437"/>
                    <a:pt x="743" y="357"/>
                  </a:cubicBezTo>
                  <a:cubicBezTo>
                    <a:pt x="743" y="210"/>
                    <a:pt x="743" y="210"/>
                    <a:pt x="743" y="210"/>
                  </a:cubicBezTo>
                  <a:cubicBezTo>
                    <a:pt x="743" y="156"/>
                    <a:pt x="743" y="103"/>
                    <a:pt x="743" y="49"/>
                  </a:cubicBezTo>
                  <a:cubicBezTo>
                    <a:pt x="743" y="37"/>
                    <a:pt x="742" y="26"/>
                    <a:pt x="742" y="14"/>
                  </a:cubicBezTo>
                  <a:cubicBezTo>
                    <a:pt x="741" y="7"/>
                    <a:pt x="734" y="1"/>
                    <a:pt x="726" y="0"/>
                  </a:cubicBezTo>
                  <a:cubicBezTo>
                    <a:pt x="722" y="0"/>
                    <a:pt x="718" y="0"/>
                    <a:pt x="713" y="0"/>
                  </a:cubicBezTo>
                  <a:cubicBezTo>
                    <a:pt x="649" y="0"/>
                    <a:pt x="585" y="0"/>
                    <a:pt x="520" y="0"/>
                  </a:cubicBezTo>
                  <a:cubicBezTo>
                    <a:pt x="438" y="0"/>
                    <a:pt x="355" y="0"/>
                    <a:pt x="272" y="0"/>
                  </a:cubicBezTo>
                  <a:cubicBezTo>
                    <a:pt x="266" y="0"/>
                    <a:pt x="260" y="1"/>
                    <a:pt x="254" y="1"/>
                  </a:cubicBezTo>
                  <a:cubicBezTo>
                    <a:pt x="249" y="2"/>
                    <a:pt x="243" y="8"/>
                    <a:pt x="243" y="14"/>
                  </a:cubicBezTo>
                  <a:cubicBezTo>
                    <a:pt x="243" y="29"/>
                    <a:pt x="242" y="43"/>
                    <a:pt x="242" y="58"/>
                  </a:cubicBezTo>
                  <a:cubicBezTo>
                    <a:pt x="242" y="235"/>
                    <a:pt x="242" y="412"/>
                    <a:pt x="242" y="589"/>
                  </a:cubicBezTo>
                  <a:cubicBezTo>
                    <a:pt x="242" y="602"/>
                    <a:pt x="242" y="616"/>
                    <a:pt x="242" y="629"/>
                  </a:cubicBezTo>
                  <a:cubicBezTo>
                    <a:pt x="241" y="695"/>
                    <a:pt x="221" y="754"/>
                    <a:pt x="185" y="809"/>
                  </a:cubicBezTo>
                  <a:cubicBezTo>
                    <a:pt x="171" y="830"/>
                    <a:pt x="154" y="849"/>
                    <a:pt x="136" y="867"/>
                  </a:cubicBezTo>
                  <a:cubicBezTo>
                    <a:pt x="97" y="906"/>
                    <a:pt x="59" y="945"/>
                    <a:pt x="20" y="984"/>
                  </a:cubicBezTo>
                  <a:cubicBezTo>
                    <a:pt x="14" y="990"/>
                    <a:pt x="7" y="996"/>
                    <a:pt x="2" y="1004"/>
                  </a:cubicBezTo>
                  <a:cubicBezTo>
                    <a:pt x="0" y="1006"/>
                    <a:pt x="1" y="1013"/>
                    <a:pt x="3" y="1016"/>
                  </a:cubicBezTo>
                  <a:cubicBezTo>
                    <a:pt x="9" y="1024"/>
                    <a:pt x="17" y="1031"/>
                    <a:pt x="24" y="1039"/>
                  </a:cubicBezTo>
                  <a:cubicBezTo>
                    <a:pt x="123" y="1137"/>
                    <a:pt x="222" y="1236"/>
                    <a:pt x="321" y="1335"/>
                  </a:cubicBezTo>
                  <a:cubicBezTo>
                    <a:pt x="327" y="1341"/>
                    <a:pt x="333" y="1347"/>
                    <a:pt x="340" y="1354"/>
                  </a:cubicBezTo>
                  <a:cubicBezTo>
                    <a:pt x="346" y="1359"/>
                    <a:pt x="353" y="1358"/>
                    <a:pt x="359" y="1352"/>
                  </a:cubicBezTo>
                  <a:cubicBezTo>
                    <a:pt x="366" y="1346"/>
                    <a:pt x="372" y="1340"/>
                    <a:pt x="379" y="1333"/>
                  </a:cubicBezTo>
                  <a:cubicBezTo>
                    <a:pt x="415" y="1297"/>
                    <a:pt x="452" y="1260"/>
                    <a:pt x="489" y="1223"/>
                  </a:cubicBezTo>
                  <a:cubicBezTo>
                    <a:pt x="545" y="1167"/>
                    <a:pt x="594" y="1106"/>
                    <a:pt x="633" y="1037"/>
                  </a:cubicBezTo>
                  <a:cubicBezTo>
                    <a:pt x="637" y="1030"/>
                    <a:pt x="641" y="1024"/>
                    <a:pt x="645" y="1018"/>
                  </a:cubicBezTo>
                  <a:cubicBezTo>
                    <a:pt x="647" y="1017"/>
                    <a:pt x="652" y="1016"/>
                    <a:pt x="653" y="1018"/>
                  </a:cubicBezTo>
                  <a:cubicBezTo>
                    <a:pt x="662" y="1025"/>
                    <a:pt x="671" y="1033"/>
                    <a:pt x="680" y="1041"/>
                  </a:cubicBezTo>
                  <a:cubicBezTo>
                    <a:pt x="765" y="1126"/>
                    <a:pt x="850" y="1212"/>
                    <a:pt x="935" y="1297"/>
                  </a:cubicBezTo>
                  <a:cubicBezTo>
                    <a:pt x="944" y="1306"/>
                    <a:pt x="954" y="1315"/>
                    <a:pt x="964" y="1324"/>
                  </a:cubicBezTo>
                  <a:cubicBezTo>
                    <a:pt x="968" y="1327"/>
                    <a:pt x="973" y="1326"/>
                    <a:pt x="977" y="1324"/>
                  </a:cubicBezTo>
                  <a:cubicBezTo>
                    <a:pt x="981" y="1321"/>
                    <a:pt x="986" y="1317"/>
                    <a:pt x="990" y="1312"/>
                  </a:cubicBezTo>
                  <a:cubicBezTo>
                    <a:pt x="1095" y="1207"/>
                    <a:pt x="1200" y="1102"/>
                    <a:pt x="1305" y="997"/>
                  </a:cubicBezTo>
                  <a:cubicBezTo>
                    <a:pt x="1309" y="993"/>
                    <a:pt x="1313" y="988"/>
                    <a:pt x="1317" y="984"/>
                  </a:cubicBezTo>
                  <a:cubicBezTo>
                    <a:pt x="1319" y="981"/>
                    <a:pt x="1319" y="974"/>
                    <a:pt x="1317" y="971"/>
                  </a:cubicBezTo>
                  <a:cubicBezTo>
                    <a:pt x="1311" y="965"/>
                    <a:pt x="1305" y="958"/>
                    <a:pt x="1298" y="9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Freeform 12"/>
            <p:cNvSpPr/>
            <p:nvPr/>
          </p:nvSpPr>
          <p:spPr bwMode="auto">
            <a:xfrm>
              <a:off x="4805" y="2088"/>
              <a:ext cx="521" cy="903"/>
            </a:xfrm>
            <a:custGeom>
              <a:avLst/>
              <a:gdLst>
                <a:gd name="T0" fmla="*/ 1062 w 1064"/>
                <a:gd name="T1" fmla="*/ 1085 h 1843"/>
                <a:gd name="T2" fmla="*/ 1064 w 1064"/>
                <a:gd name="T3" fmla="*/ 937 h 1843"/>
                <a:gd name="T4" fmla="*/ 1021 w 1064"/>
                <a:gd name="T5" fmla="*/ 896 h 1843"/>
                <a:gd name="T6" fmla="*/ 696 w 1064"/>
                <a:gd name="T7" fmla="*/ 896 h 1843"/>
                <a:gd name="T8" fmla="*/ 651 w 1064"/>
                <a:gd name="T9" fmla="*/ 878 h 1843"/>
                <a:gd name="T10" fmla="*/ 779 w 1064"/>
                <a:gd name="T11" fmla="*/ 760 h 1843"/>
                <a:gd name="T12" fmla="*/ 993 w 1064"/>
                <a:gd name="T13" fmla="*/ 190 h 1843"/>
                <a:gd name="T14" fmla="*/ 985 w 1064"/>
                <a:gd name="T15" fmla="*/ 102 h 1843"/>
                <a:gd name="T16" fmla="*/ 811 w 1064"/>
                <a:gd name="T17" fmla="*/ 0 h 1843"/>
                <a:gd name="T18" fmla="*/ 204 w 1064"/>
                <a:gd name="T19" fmla="*/ 0 h 1843"/>
                <a:gd name="T20" fmla="*/ 156 w 1064"/>
                <a:gd name="T21" fmla="*/ 3 h 1843"/>
                <a:gd name="T22" fmla="*/ 147 w 1064"/>
                <a:gd name="T23" fmla="*/ 31 h 1843"/>
                <a:gd name="T24" fmla="*/ 147 w 1064"/>
                <a:gd name="T25" fmla="*/ 281 h 1843"/>
                <a:gd name="T26" fmla="*/ 206 w 1064"/>
                <a:gd name="T27" fmla="*/ 301 h 1843"/>
                <a:gd name="T28" fmla="*/ 661 w 1064"/>
                <a:gd name="T29" fmla="*/ 302 h 1843"/>
                <a:gd name="T30" fmla="*/ 602 w 1064"/>
                <a:gd name="T31" fmla="*/ 491 h 1843"/>
                <a:gd name="T32" fmla="*/ 364 w 1064"/>
                <a:gd name="T33" fmla="*/ 690 h 1843"/>
                <a:gd name="T34" fmla="*/ 344 w 1064"/>
                <a:gd name="T35" fmla="*/ 735 h 1843"/>
                <a:gd name="T36" fmla="*/ 305 w 1064"/>
                <a:gd name="T37" fmla="*/ 896 h 1843"/>
                <a:gd name="T38" fmla="*/ 160 w 1064"/>
                <a:gd name="T39" fmla="*/ 896 h 1843"/>
                <a:gd name="T40" fmla="*/ 12 w 1064"/>
                <a:gd name="T41" fmla="*/ 898 h 1843"/>
                <a:gd name="T42" fmla="*/ 1 w 1064"/>
                <a:gd name="T43" fmla="*/ 932 h 1843"/>
                <a:gd name="T44" fmla="*/ 1 w 1064"/>
                <a:gd name="T45" fmla="*/ 1080 h 1843"/>
                <a:gd name="T46" fmla="*/ 58 w 1064"/>
                <a:gd name="T47" fmla="*/ 1098 h 1843"/>
                <a:gd name="T48" fmla="*/ 294 w 1064"/>
                <a:gd name="T49" fmla="*/ 1098 h 1843"/>
                <a:gd name="T50" fmla="*/ 342 w 1064"/>
                <a:gd name="T51" fmla="*/ 1109 h 1843"/>
                <a:gd name="T52" fmla="*/ 344 w 1064"/>
                <a:gd name="T53" fmla="*/ 1377 h 1843"/>
                <a:gd name="T54" fmla="*/ 345 w 1064"/>
                <a:gd name="T55" fmla="*/ 1827 h 1843"/>
                <a:gd name="T56" fmla="*/ 385 w 1064"/>
                <a:gd name="T57" fmla="*/ 1843 h 1843"/>
                <a:gd name="T58" fmla="*/ 621 w 1064"/>
                <a:gd name="T59" fmla="*/ 1843 h 1843"/>
                <a:gd name="T60" fmla="*/ 644 w 1064"/>
                <a:gd name="T61" fmla="*/ 1834 h 1843"/>
                <a:gd name="T62" fmla="*/ 646 w 1064"/>
                <a:gd name="T63" fmla="*/ 1156 h 1843"/>
                <a:gd name="T64" fmla="*/ 658 w 1064"/>
                <a:gd name="T65" fmla="*/ 1100 h 1843"/>
                <a:gd name="T66" fmla="*/ 1010 w 1064"/>
                <a:gd name="T67" fmla="*/ 1098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1843">
                  <a:moveTo>
                    <a:pt x="1050" y="1096"/>
                  </a:moveTo>
                  <a:cubicBezTo>
                    <a:pt x="1055" y="1096"/>
                    <a:pt x="1062" y="1090"/>
                    <a:pt x="1062" y="1085"/>
                  </a:cubicBezTo>
                  <a:cubicBezTo>
                    <a:pt x="1063" y="1076"/>
                    <a:pt x="1063" y="1067"/>
                    <a:pt x="1063" y="1058"/>
                  </a:cubicBezTo>
                  <a:cubicBezTo>
                    <a:pt x="1064" y="1018"/>
                    <a:pt x="1063" y="978"/>
                    <a:pt x="1064" y="937"/>
                  </a:cubicBezTo>
                  <a:cubicBezTo>
                    <a:pt x="1064" y="896"/>
                    <a:pt x="1063" y="896"/>
                    <a:pt x="1026" y="896"/>
                  </a:cubicBezTo>
                  <a:cubicBezTo>
                    <a:pt x="1024" y="896"/>
                    <a:pt x="1023" y="896"/>
                    <a:pt x="1021" y="896"/>
                  </a:cubicBezTo>
                  <a:cubicBezTo>
                    <a:pt x="978" y="896"/>
                    <a:pt x="935" y="896"/>
                    <a:pt x="892" y="896"/>
                  </a:cubicBezTo>
                  <a:cubicBezTo>
                    <a:pt x="827" y="896"/>
                    <a:pt x="761" y="896"/>
                    <a:pt x="696" y="896"/>
                  </a:cubicBezTo>
                  <a:cubicBezTo>
                    <a:pt x="681" y="896"/>
                    <a:pt x="666" y="895"/>
                    <a:pt x="653" y="895"/>
                  </a:cubicBezTo>
                  <a:cubicBezTo>
                    <a:pt x="648" y="888"/>
                    <a:pt x="646" y="882"/>
                    <a:pt x="651" y="878"/>
                  </a:cubicBezTo>
                  <a:cubicBezTo>
                    <a:pt x="659" y="870"/>
                    <a:pt x="667" y="864"/>
                    <a:pt x="675" y="858"/>
                  </a:cubicBezTo>
                  <a:cubicBezTo>
                    <a:pt x="713" y="829"/>
                    <a:pt x="748" y="796"/>
                    <a:pt x="779" y="760"/>
                  </a:cubicBezTo>
                  <a:cubicBezTo>
                    <a:pt x="847" y="683"/>
                    <a:pt x="895" y="595"/>
                    <a:pt x="930" y="499"/>
                  </a:cubicBezTo>
                  <a:cubicBezTo>
                    <a:pt x="967" y="400"/>
                    <a:pt x="985" y="296"/>
                    <a:pt x="993" y="190"/>
                  </a:cubicBezTo>
                  <a:cubicBezTo>
                    <a:pt x="994" y="178"/>
                    <a:pt x="993" y="167"/>
                    <a:pt x="994" y="155"/>
                  </a:cubicBezTo>
                  <a:cubicBezTo>
                    <a:pt x="994" y="136"/>
                    <a:pt x="991" y="119"/>
                    <a:pt x="985" y="102"/>
                  </a:cubicBezTo>
                  <a:cubicBezTo>
                    <a:pt x="964" y="46"/>
                    <a:pt x="924" y="11"/>
                    <a:pt x="864" y="3"/>
                  </a:cubicBezTo>
                  <a:cubicBezTo>
                    <a:pt x="847" y="0"/>
                    <a:pt x="829" y="0"/>
                    <a:pt x="811" y="0"/>
                  </a:cubicBezTo>
                  <a:cubicBezTo>
                    <a:pt x="699" y="0"/>
                    <a:pt x="588" y="0"/>
                    <a:pt x="476" y="0"/>
                  </a:cubicBezTo>
                  <a:cubicBezTo>
                    <a:pt x="386" y="0"/>
                    <a:pt x="295" y="0"/>
                    <a:pt x="204" y="0"/>
                  </a:cubicBezTo>
                  <a:cubicBezTo>
                    <a:pt x="192" y="0"/>
                    <a:pt x="180" y="0"/>
                    <a:pt x="169" y="1"/>
                  </a:cubicBezTo>
                  <a:cubicBezTo>
                    <a:pt x="164" y="1"/>
                    <a:pt x="160" y="2"/>
                    <a:pt x="156" y="3"/>
                  </a:cubicBezTo>
                  <a:cubicBezTo>
                    <a:pt x="153" y="4"/>
                    <a:pt x="150" y="7"/>
                    <a:pt x="150" y="9"/>
                  </a:cubicBezTo>
                  <a:cubicBezTo>
                    <a:pt x="148" y="16"/>
                    <a:pt x="147" y="24"/>
                    <a:pt x="147" y="31"/>
                  </a:cubicBezTo>
                  <a:cubicBezTo>
                    <a:pt x="147" y="83"/>
                    <a:pt x="147" y="135"/>
                    <a:pt x="147" y="187"/>
                  </a:cubicBezTo>
                  <a:cubicBezTo>
                    <a:pt x="147" y="218"/>
                    <a:pt x="147" y="250"/>
                    <a:pt x="147" y="281"/>
                  </a:cubicBezTo>
                  <a:cubicBezTo>
                    <a:pt x="147" y="295"/>
                    <a:pt x="152" y="300"/>
                    <a:pt x="166" y="300"/>
                  </a:cubicBezTo>
                  <a:cubicBezTo>
                    <a:pt x="179" y="301"/>
                    <a:pt x="192" y="301"/>
                    <a:pt x="206" y="301"/>
                  </a:cubicBezTo>
                  <a:cubicBezTo>
                    <a:pt x="344" y="301"/>
                    <a:pt x="482" y="301"/>
                    <a:pt x="620" y="301"/>
                  </a:cubicBezTo>
                  <a:cubicBezTo>
                    <a:pt x="634" y="301"/>
                    <a:pt x="647" y="301"/>
                    <a:pt x="661" y="302"/>
                  </a:cubicBezTo>
                  <a:cubicBezTo>
                    <a:pt x="668" y="302"/>
                    <a:pt x="673" y="309"/>
                    <a:pt x="671" y="318"/>
                  </a:cubicBezTo>
                  <a:cubicBezTo>
                    <a:pt x="656" y="379"/>
                    <a:pt x="635" y="437"/>
                    <a:pt x="602" y="491"/>
                  </a:cubicBezTo>
                  <a:cubicBezTo>
                    <a:pt x="559" y="565"/>
                    <a:pt x="500" y="622"/>
                    <a:pt x="423" y="660"/>
                  </a:cubicBezTo>
                  <a:cubicBezTo>
                    <a:pt x="403" y="670"/>
                    <a:pt x="383" y="680"/>
                    <a:pt x="364" y="690"/>
                  </a:cubicBezTo>
                  <a:cubicBezTo>
                    <a:pt x="357" y="694"/>
                    <a:pt x="352" y="699"/>
                    <a:pt x="345" y="703"/>
                  </a:cubicBezTo>
                  <a:cubicBezTo>
                    <a:pt x="345" y="714"/>
                    <a:pt x="344" y="724"/>
                    <a:pt x="344" y="735"/>
                  </a:cubicBezTo>
                  <a:cubicBezTo>
                    <a:pt x="344" y="772"/>
                    <a:pt x="344" y="809"/>
                    <a:pt x="344" y="846"/>
                  </a:cubicBezTo>
                  <a:cubicBezTo>
                    <a:pt x="344" y="896"/>
                    <a:pt x="348" y="896"/>
                    <a:pt x="305" y="896"/>
                  </a:cubicBezTo>
                  <a:cubicBezTo>
                    <a:pt x="301" y="896"/>
                    <a:pt x="297" y="896"/>
                    <a:pt x="293" y="896"/>
                  </a:cubicBezTo>
                  <a:cubicBezTo>
                    <a:pt x="249" y="896"/>
                    <a:pt x="204" y="896"/>
                    <a:pt x="160" y="896"/>
                  </a:cubicBezTo>
                  <a:cubicBezTo>
                    <a:pt x="122" y="896"/>
                    <a:pt x="85" y="896"/>
                    <a:pt x="48" y="896"/>
                  </a:cubicBezTo>
                  <a:cubicBezTo>
                    <a:pt x="36" y="896"/>
                    <a:pt x="24" y="896"/>
                    <a:pt x="12" y="898"/>
                  </a:cubicBezTo>
                  <a:cubicBezTo>
                    <a:pt x="9" y="898"/>
                    <a:pt x="4" y="903"/>
                    <a:pt x="3" y="906"/>
                  </a:cubicBezTo>
                  <a:cubicBezTo>
                    <a:pt x="1" y="915"/>
                    <a:pt x="1" y="924"/>
                    <a:pt x="1" y="932"/>
                  </a:cubicBezTo>
                  <a:cubicBezTo>
                    <a:pt x="0" y="968"/>
                    <a:pt x="0" y="1004"/>
                    <a:pt x="0" y="1040"/>
                  </a:cubicBezTo>
                  <a:cubicBezTo>
                    <a:pt x="0" y="1053"/>
                    <a:pt x="1" y="1066"/>
                    <a:pt x="1" y="1080"/>
                  </a:cubicBezTo>
                  <a:cubicBezTo>
                    <a:pt x="2" y="1090"/>
                    <a:pt x="8" y="1097"/>
                    <a:pt x="18" y="1097"/>
                  </a:cubicBezTo>
                  <a:cubicBezTo>
                    <a:pt x="31" y="1098"/>
                    <a:pt x="44" y="1098"/>
                    <a:pt x="58" y="1098"/>
                  </a:cubicBezTo>
                  <a:cubicBezTo>
                    <a:pt x="89" y="1098"/>
                    <a:pt x="120" y="1098"/>
                    <a:pt x="152" y="1098"/>
                  </a:cubicBezTo>
                  <a:cubicBezTo>
                    <a:pt x="199" y="1098"/>
                    <a:pt x="247" y="1098"/>
                    <a:pt x="294" y="1098"/>
                  </a:cubicBezTo>
                  <a:cubicBezTo>
                    <a:pt x="307" y="1098"/>
                    <a:pt x="321" y="1099"/>
                    <a:pt x="334" y="1101"/>
                  </a:cubicBezTo>
                  <a:cubicBezTo>
                    <a:pt x="337" y="1101"/>
                    <a:pt x="342" y="1106"/>
                    <a:pt x="342" y="1109"/>
                  </a:cubicBezTo>
                  <a:cubicBezTo>
                    <a:pt x="344" y="1121"/>
                    <a:pt x="344" y="1133"/>
                    <a:pt x="344" y="1145"/>
                  </a:cubicBezTo>
                  <a:cubicBezTo>
                    <a:pt x="344" y="1222"/>
                    <a:pt x="344" y="1299"/>
                    <a:pt x="344" y="1377"/>
                  </a:cubicBezTo>
                  <a:cubicBezTo>
                    <a:pt x="344" y="1513"/>
                    <a:pt x="344" y="1650"/>
                    <a:pt x="344" y="1787"/>
                  </a:cubicBezTo>
                  <a:cubicBezTo>
                    <a:pt x="344" y="1800"/>
                    <a:pt x="344" y="1814"/>
                    <a:pt x="345" y="1827"/>
                  </a:cubicBezTo>
                  <a:cubicBezTo>
                    <a:pt x="345" y="1836"/>
                    <a:pt x="350" y="1842"/>
                    <a:pt x="358" y="1842"/>
                  </a:cubicBezTo>
                  <a:cubicBezTo>
                    <a:pt x="367" y="1843"/>
                    <a:pt x="376" y="1843"/>
                    <a:pt x="385" y="1843"/>
                  </a:cubicBezTo>
                  <a:cubicBezTo>
                    <a:pt x="429" y="1843"/>
                    <a:pt x="474" y="1843"/>
                    <a:pt x="518" y="1843"/>
                  </a:cubicBezTo>
                  <a:cubicBezTo>
                    <a:pt x="553" y="1843"/>
                    <a:pt x="587" y="1843"/>
                    <a:pt x="621" y="1843"/>
                  </a:cubicBezTo>
                  <a:cubicBezTo>
                    <a:pt x="627" y="1843"/>
                    <a:pt x="633" y="1842"/>
                    <a:pt x="638" y="1840"/>
                  </a:cubicBezTo>
                  <a:cubicBezTo>
                    <a:pt x="641" y="1840"/>
                    <a:pt x="644" y="1836"/>
                    <a:pt x="644" y="1834"/>
                  </a:cubicBezTo>
                  <a:cubicBezTo>
                    <a:pt x="645" y="1819"/>
                    <a:pt x="646" y="1804"/>
                    <a:pt x="646" y="1790"/>
                  </a:cubicBezTo>
                  <a:cubicBezTo>
                    <a:pt x="646" y="1578"/>
                    <a:pt x="646" y="1367"/>
                    <a:pt x="646" y="1156"/>
                  </a:cubicBezTo>
                  <a:cubicBezTo>
                    <a:pt x="646" y="1141"/>
                    <a:pt x="647" y="1127"/>
                    <a:pt x="647" y="1112"/>
                  </a:cubicBezTo>
                  <a:cubicBezTo>
                    <a:pt x="647" y="1106"/>
                    <a:pt x="653" y="1100"/>
                    <a:pt x="658" y="1100"/>
                  </a:cubicBezTo>
                  <a:cubicBezTo>
                    <a:pt x="672" y="1099"/>
                    <a:pt x="685" y="1098"/>
                    <a:pt x="698" y="1098"/>
                  </a:cubicBezTo>
                  <a:cubicBezTo>
                    <a:pt x="802" y="1098"/>
                    <a:pt x="906" y="1098"/>
                    <a:pt x="1010" y="1098"/>
                  </a:cubicBezTo>
                  <a:cubicBezTo>
                    <a:pt x="1024" y="1098"/>
                    <a:pt x="1037" y="1097"/>
                    <a:pt x="1050" y="10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Freeform 13"/>
            <p:cNvSpPr/>
            <p:nvPr/>
          </p:nvSpPr>
          <p:spPr bwMode="auto">
            <a:xfrm>
              <a:off x="5026" y="791"/>
              <a:ext cx="574" cy="525"/>
            </a:xfrm>
            <a:custGeom>
              <a:avLst/>
              <a:gdLst>
                <a:gd name="T0" fmla="*/ 11 w 1171"/>
                <a:gd name="T1" fmla="*/ 911 h 1073"/>
                <a:gd name="T2" fmla="*/ 24 w 1171"/>
                <a:gd name="T3" fmla="*/ 913 h 1073"/>
                <a:gd name="T4" fmla="*/ 64 w 1171"/>
                <a:gd name="T5" fmla="*/ 913 h 1073"/>
                <a:gd name="T6" fmla="*/ 608 w 1171"/>
                <a:gd name="T7" fmla="*/ 913 h 1073"/>
                <a:gd name="T8" fmla="*/ 643 w 1171"/>
                <a:gd name="T9" fmla="*/ 913 h 1073"/>
                <a:gd name="T10" fmla="*/ 670 w 1171"/>
                <a:gd name="T11" fmla="*/ 942 h 1073"/>
                <a:gd name="T12" fmla="*/ 670 w 1171"/>
                <a:gd name="T13" fmla="*/ 982 h 1073"/>
                <a:gd name="T14" fmla="*/ 670 w 1171"/>
                <a:gd name="T15" fmla="*/ 1040 h 1073"/>
                <a:gd name="T16" fmla="*/ 671 w 1171"/>
                <a:gd name="T17" fmla="*/ 1058 h 1073"/>
                <a:gd name="T18" fmla="*/ 686 w 1171"/>
                <a:gd name="T19" fmla="*/ 1072 h 1073"/>
                <a:gd name="T20" fmla="*/ 704 w 1171"/>
                <a:gd name="T21" fmla="*/ 1073 h 1073"/>
                <a:gd name="T22" fmla="*/ 1136 w 1171"/>
                <a:gd name="T23" fmla="*/ 1073 h 1073"/>
                <a:gd name="T24" fmla="*/ 1158 w 1171"/>
                <a:gd name="T25" fmla="*/ 1072 h 1073"/>
                <a:gd name="T26" fmla="*/ 1170 w 1171"/>
                <a:gd name="T27" fmla="*/ 1059 h 1073"/>
                <a:gd name="T28" fmla="*/ 1171 w 1171"/>
                <a:gd name="T29" fmla="*/ 1051 h 1073"/>
                <a:gd name="T30" fmla="*/ 1171 w 1171"/>
                <a:gd name="T31" fmla="*/ 890 h 1073"/>
                <a:gd name="T32" fmla="*/ 1165 w 1171"/>
                <a:gd name="T33" fmla="*/ 846 h 1073"/>
                <a:gd name="T34" fmla="*/ 1035 w 1171"/>
                <a:gd name="T35" fmla="*/ 717 h 1073"/>
                <a:gd name="T36" fmla="*/ 964 w 1171"/>
                <a:gd name="T37" fmla="*/ 710 h 1073"/>
                <a:gd name="T38" fmla="*/ 260 w 1171"/>
                <a:gd name="T39" fmla="*/ 710 h 1073"/>
                <a:gd name="T40" fmla="*/ 216 w 1171"/>
                <a:gd name="T41" fmla="*/ 709 h 1073"/>
                <a:gd name="T42" fmla="*/ 204 w 1171"/>
                <a:gd name="T43" fmla="*/ 698 h 1073"/>
                <a:gd name="T44" fmla="*/ 204 w 1171"/>
                <a:gd name="T45" fmla="*/ 578 h 1073"/>
                <a:gd name="T46" fmla="*/ 220 w 1171"/>
                <a:gd name="T47" fmla="*/ 568 h 1073"/>
                <a:gd name="T48" fmla="*/ 299 w 1171"/>
                <a:gd name="T49" fmla="*/ 540 h 1073"/>
                <a:gd name="T50" fmla="*/ 393 w 1171"/>
                <a:gd name="T51" fmla="*/ 512 h 1073"/>
                <a:gd name="T52" fmla="*/ 525 w 1171"/>
                <a:gd name="T53" fmla="*/ 459 h 1073"/>
                <a:gd name="T54" fmla="*/ 621 w 1171"/>
                <a:gd name="T55" fmla="*/ 395 h 1073"/>
                <a:gd name="T56" fmla="*/ 705 w 1171"/>
                <a:gd name="T57" fmla="*/ 223 h 1073"/>
                <a:gd name="T58" fmla="*/ 690 w 1171"/>
                <a:gd name="T59" fmla="*/ 51 h 1073"/>
                <a:gd name="T60" fmla="*/ 675 w 1171"/>
                <a:gd name="T61" fmla="*/ 0 h 1073"/>
                <a:gd name="T62" fmla="*/ 671 w 1171"/>
                <a:gd name="T63" fmla="*/ 1 h 1073"/>
                <a:gd name="T64" fmla="*/ 664 w 1171"/>
                <a:gd name="T65" fmla="*/ 7 h 1073"/>
                <a:gd name="T66" fmla="*/ 567 w 1171"/>
                <a:gd name="T67" fmla="*/ 84 h 1073"/>
                <a:gd name="T68" fmla="*/ 451 w 1171"/>
                <a:gd name="T69" fmla="*/ 139 h 1073"/>
                <a:gd name="T70" fmla="*/ 344 w 1171"/>
                <a:gd name="T71" fmla="*/ 183 h 1073"/>
                <a:gd name="T72" fmla="*/ 258 w 1171"/>
                <a:gd name="T73" fmla="*/ 220 h 1073"/>
                <a:gd name="T74" fmla="*/ 167 w 1171"/>
                <a:gd name="T75" fmla="*/ 284 h 1073"/>
                <a:gd name="T76" fmla="*/ 80 w 1171"/>
                <a:gd name="T77" fmla="*/ 482 h 1073"/>
                <a:gd name="T78" fmla="*/ 79 w 1171"/>
                <a:gd name="T79" fmla="*/ 518 h 1073"/>
                <a:gd name="T80" fmla="*/ 78 w 1171"/>
                <a:gd name="T81" fmla="*/ 531 h 1073"/>
                <a:gd name="T82" fmla="*/ 69 w 1171"/>
                <a:gd name="T83" fmla="*/ 540 h 1073"/>
                <a:gd name="T84" fmla="*/ 11 w 1171"/>
                <a:gd name="T85" fmla="*/ 543 h 1073"/>
                <a:gd name="T86" fmla="*/ 2 w 1171"/>
                <a:gd name="T87" fmla="*/ 551 h 1073"/>
                <a:gd name="T88" fmla="*/ 0 w 1171"/>
                <a:gd name="T89" fmla="*/ 569 h 1073"/>
                <a:gd name="T90" fmla="*/ 0 w 1171"/>
                <a:gd name="T91" fmla="*/ 885 h 1073"/>
                <a:gd name="T92" fmla="*/ 2 w 1171"/>
                <a:gd name="T93" fmla="*/ 903 h 1073"/>
                <a:gd name="T94" fmla="*/ 11 w 1171"/>
                <a:gd name="T95" fmla="*/ 911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1" h="1073">
                  <a:moveTo>
                    <a:pt x="11" y="911"/>
                  </a:moveTo>
                  <a:cubicBezTo>
                    <a:pt x="14" y="913"/>
                    <a:pt x="19" y="913"/>
                    <a:pt x="24" y="913"/>
                  </a:cubicBezTo>
                  <a:cubicBezTo>
                    <a:pt x="37" y="913"/>
                    <a:pt x="50" y="913"/>
                    <a:pt x="64" y="913"/>
                  </a:cubicBezTo>
                  <a:cubicBezTo>
                    <a:pt x="245" y="913"/>
                    <a:pt x="426" y="913"/>
                    <a:pt x="608" y="913"/>
                  </a:cubicBezTo>
                  <a:cubicBezTo>
                    <a:pt x="620" y="913"/>
                    <a:pt x="631" y="913"/>
                    <a:pt x="643" y="913"/>
                  </a:cubicBezTo>
                  <a:cubicBezTo>
                    <a:pt x="668" y="913"/>
                    <a:pt x="670" y="917"/>
                    <a:pt x="670" y="942"/>
                  </a:cubicBezTo>
                  <a:cubicBezTo>
                    <a:pt x="670" y="956"/>
                    <a:pt x="670" y="969"/>
                    <a:pt x="670" y="982"/>
                  </a:cubicBezTo>
                  <a:cubicBezTo>
                    <a:pt x="670" y="1002"/>
                    <a:pt x="670" y="1021"/>
                    <a:pt x="670" y="1040"/>
                  </a:cubicBezTo>
                  <a:cubicBezTo>
                    <a:pt x="670" y="1046"/>
                    <a:pt x="671" y="1052"/>
                    <a:pt x="671" y="1058"/>
                  </a:cubicBezTo>
                  <a:cubicBezTo>
                    <a:pt x="672" y="1065"/>
                    <a:pt x="678" y="1071"/>
                    <a:pt x="686" y="1072"/>
                  </a:cubicBezTo>
                  <a:cubicBezTo>
                    <a:pt x="692" y="1072"/>
                    <a:pt x="698" y="1073"/>
                    <a:pt x="704" y="1073"/>
                  </a:cubicBezTo>
                  <a:cubicBezTo>
                    <a:pt x="848" y="1073"/>
                    <a:pt x="992" y="1073"/>
                    <a:pt x="1136" y="1073"/>
                  </a:cubicBezTo>
                  <a:cubicBezTo>
                    <a:pt x="1144" y="1073"/>
                    <a:pt x="1151" y="1072"/>
                    <a:pt x="1158" y="1072"/>
                  </a:cubicBezTo>
                  <a:cubicBezTo>
                    <a:pt x="1163" y="1071"/>
                    <a:pt x="1169" y="1064"/>
                    <a:pt x="1170" y="1059"/>
                  </a:cubicBezTo>
                  <a:cubicBezTo>
                    <a:pt x="1170" y="1057"/>
                    <a:pt x="1171" y="1054"/>
                    <a:pt x="1171" y="1051"/>
                  </a:cubicBezTo>
                  <a:cubicBezTo>
                    <a:pt x="1171" y="997"/>
                    <a:pt x="1171" y="944"/>
                    <a:pt x="1171" y="890"/>
                  </a:cubicBezTo>
                  <a:cubicBezTo>
                    <a:pt x="1170" y="875"/>
                    <a:pt x="1169" y="860"/>
                    <a:pt x="1165" y="846"/>
                  </a:cubicBezTo>
                  <a:cubicBezTo>
                    <a:pt x="1144" y="781"/>
                    <a:pt x="1102" y="737"/>
                    <a:pt x="1035" y="717"/>
                  </a:cubicBezTo>
                  <a:cubicBezTo>
                    <a:pt x="1012" y="710"/>
                    <a:pt x="988" y="710"/>
                    <a:pt x="964" y="710"/>
                  </a:cubicBezTo>
                  <a:cubicBezTo>
                    <a:pt x="730" y="710"/>
                    <a:pt x="495" y="710"/>
                    <a:pt x="260" y="710"/>
                  </a:cubicBezTo>
                  <a:cubicBezTo>
                    <a:pt x="245" y="710"/>
                    <a:pt x="230" y="710"/>
                    <a:pt x="216" y="709"/>
                  </a:cubicBezTo>
                  <a:cubicBezTo>
                    <a:pt x="210" y="709"/>
                    <a:pt x="204" y="704"/>
                    <a:pt x="204" y="698"/>
                  </a:cubicBezTo>
                  <a:cubicBezTo>
                    <a:pt x="202" y="658"/>
                    <a:pt x="202" y="618"/>
                    <a:pt x="204" y="578"/>
                  </a:cubicBezTo>
                  <a:cubicBezTo>
                    <a:pt x="210" y="574"/>
                    <a:pt x="214" y="570"/>
                    <a:pt x="220" y="568"/>
                  </a:cubicBezTo>
                  <a:cubicBezTo>
                    <a:pt x="246" y="558"/>
                    <a:pt x="273" y="549"/>
                    <a:pt x="299" y="540"/>
                  </a:cubicBezTo>
                  <a:cubicBezTo>
                    <a:pt x="331" y="530"/>
                    <a:pt x="362" y="522"/>
                    <a:pt x="393" y="512"/>
                  </a:cubicBezTo>
                  <a:cubicBezTo>
                    <a:pt x="439" y="498"/>
                    <a:pt x="483" y="482"/>
                    <a:pt x="525" y="459"/>
                  </a:cubicBezTo>
                  <a:cubicBezTo>
                    <a:pt x="560" y="441"/>
                    <a:pt x="592" y="420"/>
                    <a:pt x="621" y="395"/>
                  </a:cubicBezTo>
                  <a:cubicBezTo>
                    <a:pt x="673" y="349"/>
                    <a:pt x="700" y="292"/>
                    <a:pt x="705" y="223"/>
                  </a:cubicBezTo>
                  <a:cubicBezTo>
                    <a:pt x="709" y="165"/>
                    <a:pt x="705" y="108"/>
                    <a:pt x="690" y="51"/>
                  </a:cubicBezTo>
                  <a:cubicBezTo>
                    <a:pt x="686" y="34"/>
                    <a:pt x="686" y="15"/>
                    <a:pt x="675" y="0"/>
                  </a:cubicBezTo>
                  <a:cubicBezTo>
                    <a:pt x="673" y="1"/>
                    <a:pt x="672" y="1"/>
                    <a:pt x="671" y="1"/>
                  </a:cubicBezTo>
                  <a:cubicBezTo>
                    <a:pt x="668" y="3"/>
                    <a:pt x="665" y="4"/>
                    <a:pt x="664" y="7"/>
                  </a:cubicBezTo>
                  <a:cubicBezTo>
                    <a:pt x="639" y="42"/>
                    <a:pt x="605" y="65"/>
                    <a:pt x="567" y="84"/>
                  </a:cubicBezTo>
                  <a:cubicBezTo>
                    <a:pt x="529" y="103"/>
                    <a:pt x="490" y="121"/>
                    <a:pt x="451" y="139"/>
                  </a:cubicBezTo>
                  <a:cubicBezTo>
                    <a:pt x="415" y="154"/>
                    <a:pt x="379" y="168"/>
                    <a:pt x="344" y="183"/>
                  </a:cubicBezTo>
                  <a:cubicBezTo>
                    <a:pt x="315" y="195"/>
                    <a:pt x="286" y="207"/>
                    <a:pt x="258" y="220"/>
                  </a:cubicBezTo>
                  <a:cubicBezTo>
                    <a:pt x="224" y="237"/>
                    <a:pt x="194" y="258"/>
                    <a:pt x="167" y="284"/>
                  </a:cubicBezTo>
                  <a:cubicBezTo>
                    <a:pt x="112" y="339"/>
                    <a:pt x="81" y="404"/>
                    <a:pt x="80" y="482"/>
                  </a:cubicBezTo>
                  <a:cubicBezTo>
                    <a:pt x="79" y="494"/>
                    <a:pt x="79" y="506"/>
                    <a:pt x="79" y="518"/>
                  </a:cubicBezTo>
                  <a:cubicBezTo>
                    <a:pt x="79" y="522"/>
                    <a:pt x="79" y="527"/>
                    <a:pt x="78" y="531"/>
                  </a:cubicBezTo>
                  <a:cubicBezTo>
                    <a:pt x="76" y="535"/>
                    <a:pt x="74" y="539"/>
                    <a:pt x="69" y="540"/>
                  </a:cubicBezTo>
                  <a:cubicBezTo>
                    <a:pt x="49" y="541"/>
                    <a:pt x="30" y="541"/>
                    <a:pt x="11" y="543"/>
                  </a:cubicBezTo>
                  <a:cubicBezTo>
                    <a:pt x="8" y="543"/>
                    <a:pt x="3" y="548"/>
                    <a:pt x="2" y="551"/>
                  </a:cubicBezTo>
                  <a:cubicBezTo>
                    <a:pt x="0" y="557"/>
                    <a:pt x="0" y="563"/>
                    <a:pt x="0" y="569"/>
                  </a:cubicBezTo>
                  <a:cubicBezTo>
                    <a:pt x="0" y="674"/>
                    <a:pt x="0" y="780"/>
                    <a:pt x="0" y="885"/>
                  </a:cubicBezTo>
                  <a:cubicBezTo>
                    <a:pt x="0" y="891"/>
                    <a:pt x="0" y="897"/>
                    <a:pt x="2" y="903"/>
                  </a:cubicBezTo>
                  <a:cubicBezTo>
                    <a:pt x="3" y="906"/>
                    <a:pt x="7" y="910"/>
                    <a:pt x="11" y="9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Freeform 14"/>
            <p:cNvSpPr/>
            <p:nvPr/>
          </p:nvSpPr>
          <p:spPr bwMode="auto">
            <a:xfrm>
              <a:off x="3304" y="2900"/>
              <a:ext cx="321" cy="595"/>
            </a:xfrm>
            <a:custGeom>
              <a:avLst/>
              <a:gdLst>
                <a:gd name="T0" fmla="*/ 508 w 657"/>
                <a:gd name="T1" fmla="*/ 79 h 1215"/>
                <a:gd name="T2" fmla="*/ 423 w 657"/>
                <a:gd name="T3" fmla="*/ 22 h 1215"/>
                <a:gd name="T4" fmla="*/ 321 w 657"/>
                <a:gd name="T5" fmla="*/ 0 h 1215"/>
                <a:gd name="T6" fmla="*/ 189 w 657"/>
                <a:gd name="T7" fmla="*/ 39 h 1215"/>
                <a:gd name="T8" fmla="*/ 125 w 657"/>
                <a:gd name="T9" fmla="*/ 95 h 1215"/>
                <a:gd name="T10" fmla="*/ 40 w 657"/>
                <a:gd name="T11" fmla="*/ 230 h 1215"/>
                <a:gd name="T12" fmla="*/ 0 w 657"/>
                <a:gd name="T13" fmla="*/ 411 h 1215"/>
                <a:gd name="T14" fmla="*/ 11 w 657"/>
                <a:gd name="T15" fmla="*/ 535 h 1215"/>
                <a:gd name="T16" fmla="*/ 62 w 657"/>
                <a:gd name="T17" fmla="*/ 691 h 1215"/>
                <a:gd name="T18" fmla="*/ 257 w 657"/>
                <a:gd name="T19" fmla="*/ 863 h 1215"/>
                <a:gd name="T20" fmla="*/ 261 w 657"/>
                <a:gd name="T21" fmla="*/ 864 h 1215"/>
                <a:gd name="T22" fmla="*/ 286 w 657"/>
                <a:gd name="T23" fmla="*/ 901 h 1215"/>
                <a:gd name="T24" fmla="*/ 283 w 657"/>
                <a:gd name="T25" fmla="*/ 932 h 1215"/>
                <a:gd name="T26" fmla="*/ 279 w 657"/>
                <a:gd name="T27" fmla="*/ 967 h 1215"/>
                <a:gd name="T28" fmla="*/ 266 w 657"/>
                <a:gd name="T29" fmla="*/ 1082 h 1215"/>
                <a:gd name="T30" fmla="*/ 257 w 657"/>
                <a:gd name="T31" fmla="*/ 1198 h 1215"/>
                <a:gd name="T32" fmla="*/ 273 w 657"/>
                <a:gd name="T33" fmla="*/ 1214 h 1215"/>
                <a:gd name="T34" fmla="*/ 345 w 657"/>
                <a:gd name="T35" fmla="*/ 1214 h 1215"/>
                <a:gd name="T36" fmla="*/ 345 w 657"/>
                <a:gd name="T37" fmla="*/ 1215 h 1215"/>
                <a:gd name="T38" fmla="*/ 420 w 657"/>
                <a:gd name="T39" fmla="*/ 1213 h 1215"/>
                <a:gd name="T40" fmla="*/ 431 w 657"/>
                <a:gd name="T41" fmla="*/ 1201 h 1215"/>
                <a:gd name="T42" fmla="*/ 427 w 657"/>
                <a:gd name="T43" fmla="*/ 1152 h 1215"/>
                <a:gd name="T44" fmla="*/ 395 w 657"/>
                <a:gd name="T45" fmla="*/ 932 h 1215"/>
                <a:gd name="T46" fmla="*/ 389 w 657"/>
                <a:gd name="T47" fmla="*/ 879 h 1215"/>
                <a:gd name="T48" fmla="*/ 398 w 657"/>
                <a:gd name="T49" fmla="*/ 864 h 1215"/>
                <a:gd name="T50" fmla="*/ 423 w 657"/>
                <a:gd name="T51" fmla="*/ 854 h 1215"/>
                <a:gd name="T52" fmla="*/ 551 w 657"/>
                <a:gd name="T53" fmla="*/ 753 h 1215"/>
                <a:gd name="T54" fmla="*/ 634 w 657"/>
                <a:gd name="T55" fmla="*/ 582 h 1215"/>
                <a:gd name="T56" fmla="*/ 645 w 657"/>
                <a:gd name="T57" fmla="*/ 348 h 1215"/>
                <a:gd name="T58" fmla="*/ 508 w 657"/>
                <a:gd name="T59" fmla="*/ 79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7" h="1215">
                  <a:moveTo>
                    <a:pt x="508" y="79"/>
                  </a:moveTo>
                  <a:cubicBezTo>
                    <a:pt x="483" y="55"/>
                    <a:pt x="455" y="36"/>
                    <a:pt x="423" y="22"/>
                  </a:cubicBezTo>
                  <a:cubicBezTo>
                    <a:pt x="389" y="7"/>
                    <a:pt x="355" y="0"/>
                    <a:pt x="321" y="0"/>
                  </a:cubicBezTo>
                  <a:cubicBezTo>
                    <a:pt x="276" y="0"/>
                    <a:pt x="232" y="13"/>
                    <a:pt x="189" y="39"/>
                  </a:cubicBezTo>
                  <a:cubicBezTo>
                    <a:pt x="165" y="54"/>
                    <a:pt x="144" y="73"/>
                    <a:pt x="125" y="95"/>
                  </a:cubicBezTo>
                  <a:cubicBezTo>
                    <a:pt x="91" y="136"/>
                    <a:pt x="61" y="180"/>
                    <a:pt x="40" y="230"/>
                  </a:cubicBezTo>
                  <a:cubicBezTo>
                    <a:pt x="15" y="288"/>
                    <a:pt x="1" y="348"/>
                    <a:pt x="0" y="411"/>
                  </a:cubicBezTo>
                  <a:cubicBezTo>
                    <a:pt x="0" y="453"/>
                    <a:pt x="2" y="495"/>
                    <a:pt x="11" y="535"/>
                  </a:cubicBezTo>
                  <a:cubicBezTo>
                    <a:pt x="23" y="589"/>
                    <a:pt x="38" y="642"/>
                    <a:pt x="62" y="691"/>
                  </a:cubicBezTo>
                  <a:cubicBezTo>
                    <a:pt x="104" y="775"/>
                    <a:pt x="167" y="835"/>
                    <a:pt x="257" y="863"/>
                  </a:cubicBezTo>
                  <a:cubicBezTo>
                    <a:pt x="258" y="864"/>
                    <a:pt x="260" y="864"/>
                    <a:pt x="261" y="864"/>
                  </a:cubicBezTo>
                  <a:cubicBezTo>
                    <a:pt x="282" y="872"/>
                    <a:pt x="288" y="880"/>
                    <a:pt x="286" y="901"/>
                  </a:cubicBezTo>
                  <a:cubicBezTo>
                    <a:pt x="286" y="911"/>
                    <a:pt x="284" y="921"/>
                    <a:pt x="283" y="932"/>
                  </a:cubicBezTo>
                  <a:cubicBezTo>
                    <a:pt x="282" y="943"/>
                    <a:pt x="280" y="955"/>
                    <a:pt x="279" y="967"/>
                  </a:cubicBezTo>
                  <a:cubicBezTo>
                    <a:pt x="275" y="1005"/>
                    <a:pt x="272" y="1044"/>
                    <a:pt x="266" y="1082"/>
                  </a:cubicBezTo>
                  <a:cubicBezTo>
                    <a:pt x="261" y="1121"/>
                    <a:pt x="260" y="1159"/>
                    <a:pt x="257" y="1198"/>
                  </a:cubicBezTo>
                  <a:cubicBezTo>
                    <a:pt x="256" y="1207"/>
                    <a:pt x="262" y="1213"/>
                    <a:pt x="273" y="1214"/>
                  </a:cubicBezTo>
                  <a:cubicBezTo>
                    <a:pt x="297" y="1214"/>
                    <a:pt x="321" y="1214"/>
                    <a:pt x="345" y="1214"/>
                  </a:cubicBezTo>
                  <a:cubicBezTo>
                    <a:pt x="345" y="1214"/>
                    <a:pt x="345" y="1214"/>
                    <a:pt x="345" y="1215"/>
                  </a:cubicBezTo>
                  <a:cubicBezTo>
                    <a:pt x="370" y="1214"/>
                    <a:pt x="395" y="1213"/>
                    <a:pt x="420" y="1213"/>
                  </a:cubicBezTo>
                  <a:cubicBezTo>
                    <a:pt x="426" y="1212"/>
                    <a:pt x="432" y="1207"/>
                    <a:pt x="431" y="1201"/>
                  </a:cubicBezTo>
                  <a:cubicBezTo>
                    <a:pt x="430" y="1185"/>
                    <a:pt x="429" y="1168"/>
                    <a:pt x="427" y="1152"/>
                  </a:cubicBezTo>
                  <a:cubicBezTo>
                    <a:pt x="417" y="1079"/>
                    <a:pt x="406" y="1005"/>
                    <a:pt x="395" y="932"/>
                  </a:cubicBezTo>
                  <a:cubicBezTo>
                    <a:pt x="393" y="914"/>
                    <a:pt x="391" y="896"/>
                    <a:pt x="389" y="879"/>
                  </a:cubicBezTo>
                  <a:cubicBezTo>
                    <a:pt x="389" y="874"/>
                    <a:pt x="393" y="867"/>
                    <a:pt x="398" y="864"/>
                  </a:cubicBezTo>
                  <a:cubicBezTo>
                    <a:pt x="406" y="861"/>
                    <a:pt x="415" y="858"/>
                    <a:pt x="423" y="854"/>
                  </a:cubicBezTo>
                  <a:cubicBezTo>
                    <a:pt x="474" y="832"/>
                    <a:pt x="517" y="798"/>
                    <a:pt x="551" y="753"/>
                  </a:cubicBezTo>
                  <a:cubicBezTo>
                    <a:pt x="591" y="702"/>
                    <a:pt x="619" y="645"/>
                    <a:pt x="634" y="582"/>
                  </a:cubicBezTo>
                  <a:cubicBezTo>
                    <a:pt x="654" y="505"/>
                    <a:pt x="657" y="427"/>
                    <a:pt x="645" y="348"/>
                  </a:cubicBezTo>
                  <a:cubicBezTo>
                    <a:pt x="629" y="243"/>
                    <a:pt x="584" y="154"/>
                    <a:pt x="508"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Freeform 15"/>
            <p:cNvSpPr/>
            <p:nvPr/>
          </p:nvSpPr>
          <p:spPr bwMode="auto">
            <a:xfrm>
              <a:off x="3716" y="3048"/>
              <a:ext cx="165" cy="298"/>
            </a:xfrm>
            <a:custGeom>
              <a:avLst/>
              <a:gdLst>
                <a:gd name="T0" fmla="*/ 261 w 337"/>
                <a:gd name="T1" fmla="*/ 42 h 610"/>
                <a:gd name="T2" fmla="*/ 222 w 337"/>
                <a:gd name="T3" fmla="*/ 14 h 610"/>
                <a:gd name="T4" fmla="*/ 167 w 337"/>
                <a:gd name="T5" fmla="*/ 0 h 610"/>
                <a:gd name="T6" fmla="*/ 153 w 337"/>
                <a:gd name="T7" fmla="*/ 1 h 610"/>
                <a:gd name="T8" fmla="*/ 78 w 337"/>
                <a:gd name="T9" fmla="*/ 38 h 610"/>
                <a:gd name="T10" fmla="*/ 8 w 337"/>
                <a:gd name="T11" fmla="*/ 179 h 610"/>
                <a:gd name="T12" fmla="*/ 39 w 337"/>
                <a:gd name="T13" fmla="*/ 352 h 610"/>
                <a:gd name="T14" fmla="*/ 121 w 337"/>
                <a:gd name="T15" fmla="*/ 429 h 610"/>
                <a:gd name="T16" fmla="*/ 144 w 337"/>
                <a:gd name="T17" fmla="*/ 439 h 610"/>
                <a:gd name="T18" fmla="*/ 147 w 337"/>
                <a:gd name="T19" fmla="*/ 467 h 610"/>
                <a:gd name="T20" fmla="*/ 136 w 337"/>
                <a:gd name="T21" fmla="*/ 569 h 610"/>
                <a:gd name="T22" fmla="*/ 134 w 337"/>
                <a:gd name="T23" fmla="*/ 595 h 610"/>
                <a:gd name="T24" fmla="*/ 145 w 337"/>
                <a:gd name="T25" fmla="*/ 607 h 610"/>
                <a:gd name="T26" fmla="*/ 211 w 337"/>
                <a:gd name="T27" fmla="*/ 607 h 610"/>
                <a:gd name="T28" fmla="*/ 221 w 337"/>
                <a:gd name="T29" fmla="*/ 594 h 610"/>
                <a:gd name="T30" fmla="*/ 216 w 337"/>
                <a:gd name="T31" fmla="*/ 546 h 610"/>
                <a:gd name="T32" fmla="*/ 203 w 337"/>
                <a:gd name="T33" fmla="*/ 458 h 610"/>
                <a:gd name="T34" fmla="*/ 203 w 337"/>
                <a:gd name="T35" fmla="*/ 437 h 610"/>
                <a:gd name="T36" fmla="*/ 230 w 337"/>
                <a:gd name="T37" fmla="*/ 423 h 610"/>
                <a:gd name="T38" fmla="*/ 286 w 337"/>
                <a:gd name="T39" fmla="*/ 374 h 610"/>
                <a:gd name="T40" fmla="*/ 318 w 337"/>
                <a:gd name="T41" fmla="*/ 311 h 610"/>
                <a:gd name="T42" fmla="*/ 328 w 337"/>
                <a:gd name="T43" fmla="*/ 170 h 610"/>
                <a:gd name="T44" fmla="*/ 261 w 337"/>
                <a:gd name="T45" fmla="*/ 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 h="610">
                  <a:moveTo>
                    <a:pt x="261" y="42"/>
                  </a:moveTo>
                  <a:cubicBezTo>
                    <a:pt x="250" y="31"/>
                    <a:pt x="237" y="21"/>
                    <a:pt x="222" y="14"/>
                  </a:cubicBezTo>
                  <a:cubicBezTo>
                    <a:pt x="204" y="6"/>
                    <a:pt x="186" y="0"/>
                    <a:pt x="167" y="0"/>
                  </a:cubicBezTo>
                  <a:cubicBezTo>
                    <a:pt x="162" y="0"/>
                    <a:pt x="158" y="1"/>
                    <a:pt x="153" y="1"/>
                  </a:cubicBezTo>
                  <a:cubicBezTo>
                    <a:pt x="124" y="6"/>
                    <a:pt x="99" y="18"/>
                    <a:pt x="78" y="38"/>
                  </a:cubicBezTo>
                  <a:cubicBezTo>
                    <a:pt x="39" y="78"/>
                    <a:pt x="15" y="125"/>
                    <a:pt x="8" y="179"/>
                  </a:cubicBezTo>
                  <a:cubicBezTo>
                    <a:pt x="0" y="240"/>
                    <a:pt x="11" y="297"/>
                    <a:pt x="39" y="352"/>
                  </a:cubicBezTo>
                  <a:cubicBezTo>
                    <a:pt x="57" y="387"/>
                    <a:pt x="84" y="414"/>
                    <a:pt x="121" y="429"/>
                  </a:cubicBezTo>
                  <a:cubicBezTo>
                    <a:pt x="129" y="432"/>
                    <a:pt x="137" y="436"/>
                    <a:pt x="144" y="439"/>
                  </a:cubicBezTo>
                  <a:cubicBezTo>
                    <a:pt x="150" y="449"/>
                    <a:pt x="148" y="458"/>
                    <a:pt x="147" y="467"/>
                  </a:cubicBezTo>
                  <a:cubicBezTo>
                    <a:pt x="144" y="501"/>
                    <a:pt x="139" y="535"/>
                    <a:pt x="136" y="569"/>
                  </a:cubicBezTo>
                  <a:cubicBezTo>
                    <a:pt x="135" y="578"/>
                    <a:pt x="134" y="587"/>
                    <a:pt x="134" y="595"/>
                  </a:cubicBezTo>
                  <a:cubicBezTo>
                    <a:pt x="134" y="601"/>
                    <a:pt x="139" y="607"/>
                    <a:pt x="145" y="607"/>
                  </a:cubicBezTo>
                  <a:cubicBezTo>
                    <a:pt x="167" y="610"/>
                    <a:pt x="189" y="610"/>
                    <a:pt x="211" y="607"/>
                  </a:cubicBezTo>
                  <a:cubicBezTo>
                    <a:pt x="217" y="607"/>
                    <a:pt x="221" y="601"/>
                    <a:pt x="221" y="594"/>
                  </a:cubicBezTo>
                  <a:cubicBezTo>
                    <a:pt x="219" y="578"/>
                    <a:pt x="218" y="562"/>
                    <a:pt x="216" y="546"/>
                  </a:cubicBezTo>
                  <a:cubicBezTo>
                    <a:pt x="212" y="516"/>
                    <a:pt x="207" y="487"/>
                    <a:pt x="203" y="458"/>
                  </a:cubicBezTo>
                  <a:cubicBezTo>
                    <a:pt x="202" y="452"/>
                    <a:pt x="203" y="446"/>
                    <a:pt x="203" y="437"/>
                  </a:cubicBezTo>
                  <a:cubicBezTo>
                    <a:pt x="214" y="432"/>
                    <a:pt x="222" y="428"/>
                    <a:pt x="230" y="423"/>
                  </a:cubicBezTo>
                  <a:cubicBezTo>
                    <a:pt x="252" y="411"/>
                    <a:pt x="271" y="394"/>
                    <a:pt x="286" y="374"/>
                  </a:cubicBezTo>
                  <a:cubicBezTo>
                    <a:pt x="300" y="354"/>
                    <a:pt x="311" y="333"/>
                    <a:pt x="318" y="311"/>
                  </a:cubicBezTo>
                  <a:cubicBezTo>
                    <a:pt x="333" y="265"/>
                    <a:pt x="337" y="218"/>
                    <a:pt x="328" y="170"/>
                  </a:cubicBezTo>
                  <a:cubicBezTo>
                    <a:pt x="319" y="120"/>
                    <a:pt x="297" y="78"/>
                    <a:pt x="26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1" name="Freeform 16"/>
            <p:cNvSpPr/>
            <p:nvPr/>
          </p:nvSpPr>
          <p:spPr bwMode="auto">
            <a:xfrm>
              <a:off x="4989" y="1504"/>
              <a:ext cx="99" cy="229"/>
            </a:xfrm>
            <a:custGeom>
              <a:avLst/>
              <a:gdLst>
                <a:gd name="T0" fmla="*/ 2 w 201"/>
                <a:gd name="T1" fmla="*/ 456 h 468"/>
                <a:gd name="T2" fmla="*/ 10 w 201"/>
                <a:gd name="T3" fmla="*/ 466 h 468"/>
                <a:gd name="T4" fmla="*/ 19 w 201"/>
                <a:gd name="T5" fmla="*/ 467 h 468"/>
                <a:gd name="T6" fmla="*/ 183 w 201"/>
                <a:gd name="T7" fmla="*/ 467 h 468"/>
                <a:gd name="T8" fmla="*/ 188 w 201"/>
                <a:gd name="T9" fmla="*/ 467 h 468"/>
                <a:gd name="T10" fmla="*/ 200 w 201"/>
                <a:gd name="T11" fmla="*/ 456 h 468"/>
                <a:gd name="T12" fmla="*/ 201 w 201"/>
                <a:gd name="T13" fmla="*/ 425 h 468"/>
                <a:gd name="T14" fmla="*/ 201 w 201"/>
                <a:gd name="T15" fmla="*/ 234 h 468"/>
                <a:gd name="T16" fmla="*/ 201 w 201"/>
                <a:gd name="T17" fmla="*/ 47 h 468"/>
                <a:gd name="T18" fmla="*/ 199 w 201"/>
                <a:gd name="T19" fmla="*/ 12 h 468"/>
                <a:gd name="T20" fmla="*/ 191 w 201"/>
                <a:gd name="T21" fmla="*/ 2 h 468"/>
                <a:gd name="T22" fmla="*/ 178 w 201"/>
                <a:gd name="T23" fmla="*/ 0 h 468"/>
                <a:gd name="T24" fmla="*/ 108 w 201"/>
                <a:gd name="T25" fmla="*/ 0 h 468"/>
                <a:gd name="T26" fmla="*/ 22 w 201"/>
                <a:gd name="T27" fmla="*/ 0 h 468"/>
                <a:gd name="T28" fmla="*/ 14 w 201"/>
                <a:gd name="T29" fmla="*/ 1 h 468"/>
                <a:gd name="T30" fmla="*/ 2 w 201"/>
                <a:gd name="T31" fmla="*/ 12 h 468"/>
                <a:gd name="T32" fmla="*/ 0 w 201"/>
                <a:gd name="T33" fmla="*/ 34 h 468"/>
                <a:gd name="T34" fmla="*/ 0 w 201"/>
                <a:gd name="T35" fmla="*/ 434 h 468"/>
                <a:gd name="T36" fmla="*/ 2 w 201"/>
                <a:gd name="T37" fmla="*/ 45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468">
                  <a:moveTo>
                    <a:pt x="2" y="456"/>
                  </a:moveTo>
                  <a:cubicBezTo>
                    <a:pt x="3" y="460"/>
                    <a:pt x="7" y="463"/>
                    <a:pt x="10" y="466"/>
                  </a:cubicBezTo>
                  <a:cubicBezTo>
                    <a:pt x="12" y="467"/>
                    <a:pt x="16" y="467"/>
                    <a:pt x="19" y="467"/>
                  </a:cubicBezTo>
                  <a:cubicBezTo>
                    <a:pt x="73" y="468"/>
                    <a:pt x="128" y="468"/>
                    <a:pt x="183" y="467"/>
                  </a:cubicBezTo>
                  <a:cubicBezTo>
                    <a:pt x="185" y="467"/>
                    <a:pt x="186" y="467"/>
                    <a:pt x="188" y="467"/>
                  </a:cubicBezTo>
                  <a:cubicBezTo>
                    <a:pt x="193" y="466"/>
                    <a:pt x="199" y="461"/>
                    <a:pt x="200" y="456"/>
                  </a:cubicBezTo>
                  <a:cubicBezTo>
                    <a:pt x="200" y="446"/>
                    <a:pt x="201" y="435"/>
                    <a:pt x="201" y="425"/>
                  </a:cubicBezTo>
                  <a:cubicBezTo>
                    <a:pt x="201" y="361"/>
                    <a:pt x="201" y="297"/>
                    <a:pt x="201" y="234"/>
                  </a:cubicBezTo>
                  <a:cubicBezTo>
                    <a:pt x="201" y="171"/>
                    <a:pt x="201" y="109"/>
                    <a:pt x="201" y="47"/>
                  </a:cubicBezTo>
                  <a:cubicBezTo>
                    <a:pt x="201" y="35"/>
                    <a:pt x="201" y="23"/>
                    <a:pt x="199" y="12"/>
                  </a:cubicBezTo>
                  <a:cubicBezTo>
                    <a:pt x="199" y="8"/>
                    <a:pt x="195" y="4"/>
                    <a:pt x="191" y="2"/>
                  </a:cubicBezTo>
                  <a:cubicBezTo>
                    <a:pt x="187" y="0"/>
                    <a:pt x="182" y="0"/>
                    <a:pt x="178" y="0"/>
                  </a:cubicBezTo>
                  <a:cubicBezTo>
                    <a:pt x="155" y="0"/>
                    <a:pt x="131" y="0"/>
                    <a:pt x="108" y="0"/>
                  </a:cubicBezTo>
                  <a:cubicBezTo>
                    <a:pt x="79" y="0"/>
                    <a:pt x="51" y="0"/>
                    <a:pt x="22" y="0"/>
                  </a:cubicBezTo>
                  <a:cubicBezTo>
                    <a:pt x="20" y="0"/>
                    <a:pt x="17" y="1"/>
                    <a:pt x="14" y="1"/>
                  </a:cubicBezTo>
                  <a:cubicBezTo>
                    <a:pt x="8" y="2"/>
                    <a:pt x="2" y="7"/>
                    <a:pt x="2" y="12"/>
                  </a:cubicBezTo>
                  <a:cubicBezTo>
                    <a:pt x="1" y="19"/>
                    <a:pt x="0" y="27"/>
                    <a:pt x="0" y="34"/>
                  </a:cubicBezTo>
                  <a:cubicBezTo>
                    <a:pt x="0" y="168"/>
                    <a:pt x="0" y="301"/>
                    <a:pt x="0" y="434"/>
                  </a:cubicBezTo>
                  <a:cubicBezTo>
                    <a:pt x="0" y="442"/>
                    <a:pt x="0" y="449"/>
                    <a:pt x="2"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2" name="Freeform 17"/>
            <p:cNvSpPr/>
            <p:nvPr/>
          </p:nvSpPr>
          <p:spPr bwMode="auto">
            <a:xfrm>
              <a:off x="5440" y="2733"/>
              <a:ext cx="121" cy="71"/>
            </a:xfrm>
            <a:custGeom>
              <a:avLst/>
              <a:gdLst>
                <a:gd name="T0" fmla="*/ 233 w 248"/>
                <a:gd name="T1" fmla="*/ 1 h 144"/>
                <a:gd name="T2" fmla="*/ 220 w 248"/>
                <a:gd name="T3" fmla="*/ 0 h 144"/>
                <a:gd name="T4" fmla="*/ 127 w 248"/>
                <a:gd name="T5" fmla="*/ 0 h 144"/>
                <a:gd name="T6" fmla="*/ 29 w 248"/>
                <a:gd name="T7" fmla="*/ 0 h 144"/>
                <a:gd name="T8" fmla="*/ 15 w 248"/>
                <a:gd name="T9" fmla="*/ 1 h 144"/>
                <a:gd name="T10" fmla="*/ 0 w 248"/>
                <a:gd name="T11" fmla="*/ 19 h 144"/>
                <a:gd name="T12" fmla="*/ 14 w 248"/>
                <a:gd name="T13" fmla="*/ 38 h 144"/>
                <a:gd name="T14" fmla="*/ 67 w 248"/>
                <a:gd name="T15" fmla="*/ 39 h 144"/>
                <a:gd name="T16" fmla="*/ 112 w 248"/>
                <a:gd name="T17" fmla="*/ 41 h 144"/>
                <a:gd name="T18" fmla="*/ 130 w 248"/>
                <a:gd name="T19" fmla="*/ 52 h 144"/>
                <a:gd name="T20" fmla="*/ 140 w 248"/>
                <a:gd name="T21" fmla="*/ 71 h 144"/>
                <a:gd name="T22" fmla="*/ 120 w 248"/>
                <a:gd name="T23" fmla="*/ 104 h 144"/>
                <a:gd name="T24" fmla="*/ 89 w 248"/>
                <a:gd name="T25" fmla="*/ 106 h 144"/>
                <a:gd name="T26" fmla="*/ 18 w 248"/>
                <a:gd name="T27" fmla="*/ 107 h 144"/>
                <a:gd name="T28" fmla="*/ 1 w 248"/>
                <a:gd name="T29" fmla="*/ 123 h 144"/>
                <a:gd name="T30" fmla="*/ 17 w 248"/>
                <a:gd name="T31" fmla="*/ 144 h 144"/>
                <a:gd name="T32" fmla="*/ 115 w 248"/>
                <a:gd name="T33" fmla="*/ 144 h 144"/>
                <a:gd name="T34" fmla="*/ 141 w 248"/>
                <a:gd name="T35" fmla="*/ 140 h 144"/>
                <a:gd name="T36" fmla="*/ 174 w 248"/>
                <a:gd name="T37" fmla="*/ 102 h 144"/>
                <a:gd name="T38" fmla="*/ 172 w 248"/>
                <a:gd name="T39" fmla="*/ 71 h 144"/>
                <a:gd name="T40" fmla="*/ 162 w 248"/>
                <a:gd name="T41" fmla="*/ 45 h 144"/>
                <a:gd name="T42" fmla="*/ 180 w 248"/>
                <a:gd name="T43" fmla="*/ 40 h 144"/>
                <a:gd name="T44" fmla="*/ 233 w 248"/>
                <a:gd name="T45" fmla="*/ 39 h 144"/>
                <a:gd name="T46" fmla="*/ 248 w 248"/>
                <a:gd name="T47" fmla="*/ 20 h 144"/>
                <a:gd name="T48" fmla="*/ 248 w 248"/>
                <a:gd name="T49" fmla="*/ 15 h 144"/>
                <a:gd name="T50" fmla="*/ 233 w 248"/>
                <a:gd name="T5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44">
                  <a:moveTo>
                    <a:pt x="233" y="1"/>
                  </a:moveTo>
                  <a:cubicBezTo>
                    <a:pt x="229" y="1"/>
                    <a:pt x="224" y="0"/>
                    <a:pt x="220" y="0"/>
                  </a:cubicBezTo>
                  <a:cubicBezTo>
                    <a:pt x="189" y="0"/>
                    <a:pt x="158" y="0"/>
                    <a:pt x="127" y="0"/>
                  </a:cubicBezTo>
                  <a:cubicBezTo>
                    <a:pt x="94" y="0"/>
                    <a:pt x="61" y="0"/>
                    <a:pt x="29" y="0"/>
                  </a:cubicBezTo>
                  <a:cubicBezTo>
                    <a:pt x="24" y="0"/>
                    <a:pt x="20" y="1"/>
                    <a:pt x="15" y="1"/>
                  </a:cubicBezTo>
                  <a:cubicBezTo>
                    <a:pt x="5" y="2"/>
                    <a:pt x="1" y="7"/>
                    <a:pt x="0" y="19"/>
                  </a:cubicBezTo>
                  <a:cubicBezTo>
                    <a:pt x="0" y="30"/>
                    <a:pt x="5" y="38"/>
                    <a:pt x="14" y="38"/>
                  </a:cubicBezTo>
                  <a:cubicBezTo>
                    <a:pt x="32" y="39"/>
                    <a:pt x="50" y="39"/>
                    <a:pt x="67" y="39"/>
                  </a:cubicBezTo>
                  <a:cubicBezTo>
                    <a:pt x="82" y="40"/>
                    <a:pt x="97" y="40"/>
                    <a:pt x="112" y="41"/>
                  </a:cubicBezTo>
                  <a:cubicBezTo>
                    <a:pt x="120" y="41"/>
                    <a:pt x="126" y="45"/>
                    <a:pt x="130" y="52"/>
                  </a:cubicBezTo>
                  <a:cubicBezTo>
                    <a:pt x="134" y="58"/>
                    <a:pt x="138" y="64"/>
                    <a:pt x="140" y="71"/>
                  </a:cubicBezTo>
                  <a:cubicBezTo>
                    <a:pt x="145" y="85"/>
                    <a:pt x="135" y="103"/>
                    <a:pt x="120" y="104"/>
                  </a:cubicBezTo>
                  <a:cubicBezTo>
                    <a:pt x="110" y="106"/>
                    <a:pt x="99" y="106"/>
                    <a:pt x="89" y="106"/>
                  </a:cubicBezTo>
                  <a:cubicBezTo>
                    <a:pt x="65" y="107"/>
                    <a:pt x="41" y="106"/>
                    <a:pt x="18" y="107"/>
                  </a:cubicBezTo>
                  <a:cubicBezTo>
                    <a:pt x="7" y="107"/>
                    <a:pt x="1" y="112"/>
                    <a:pt x="1" y="123"/>
                  </a:cubicBezTo>
                  <a:cubicBezTo>
                    <a:pt x="0" y="136"/>
                    <a:pt x="5" y="144"/>
                    <a:pt x="17" y="144"/>
                  </a:cubicBezTo>
                  <a:cubicBezTo>
                    <a:pt x="50" y="144"/>
                    <a:pt x="82" y="144"/>
                    <a:pt x="115" y="144"/>
                  </a:cubicBezTo>
                  <a:cubicBezTo>
                    <a:pt x="124" y="144"/>
                    <a:pt x="133" y="142"/>
                    <a:pt x="141" y="140"/>
                  </a:cubicBezTo>
                  <a:cubicBezTo>
                    <a:pt x="160" y="134"/>
                    <a:pt x="171" y="122"/>
                    <a:pt x="174" y="102"/>
                  </a:cubicBezTo>
                  <a:cubicBezTo>
                    <a:pt x="175" y="91"/>
                    <a:pt x="175" y="81"/>
                    <a:pt x="172" y="71"/>
                  </a:cubicBezTo>
                  <a:cubicBezTo>
                    <a:pt x="169" y="63"/>
                    <a:pt x="166" y="55"/>
                    <a:pt x="162" y="45"/>
                  </a:cubicBezTo>
                  <a:cubicBezTo>
                    <a:pt x="169" y="43"/>
                    <a:pt x="174" y="40"/>
                    <a:pt x="180" y="40"/>
                  </a:cubicBezTo>
                  <a:cubicBezTo>
                    <a:pt x="198" y="39"/>
                    <a:pt x="215" y="39"/>
                    <a:pt x="233" y="39"/>
                  </a:cubicBezTo>
                  <a:cubicBezTo>
                    <a:pt x="242" y="38"/>
                    <a:pt x="248" y="30"/>
                    <a:pt x="248" y="20"/>
                  </a:cubicBezTo>
                  <a:cubicBezTo>
                    <a:pt x="248" y="18"/>
                    <a:pt x="248" y="17"/>
                    <a:pt x="248" y="15"/>
                  </a:cubicBezTo>
                  <a:cubicBezTo>
                    <a:pt x="246" y="7"/>
                    <a:pt x="241" y="1"/>
                    <a:pt x="2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3" name="Freeform 18"/>
            <p:cNvSpPr/>
            <p:nvPr/>
          </p:nvSpPr>
          <p:spPr bwMode="auto">
            <a:xfrm>
              <a:off x="4342" y="3167"/>
              <a:ext cx="122" cy="75"/>
            </a:xfrm>
            <a:custGeom>
              <a:avLst/>
              <a:gdLst>
                <a:gd name="T0" fmla="*/ 242 w 248"/>
                <a:gd name="T1" fmla="*/ 0 h 154"/>
                <a:gd name="T2" fmla="*/ 241 w 248"/>
                <a:gd name="T3" fmla="*/ 0 h 154"/>
                <a:gd name="T4" fmla="*/ 235 w 248"/>
                <a:gd name="T5" fmla="*/ 2 h 154"/>
                <a:gd name="T6" fmla="*/ 211 w 248"/>
                <a:gd name="T7" fmla="*/ 45 h 154"/>
                <a:gd name="T8" fmla="*/ 177 w 248"/>
                <a:gd name="T9" fmla="*/ 62 h 154"/>
                <a:gd name="T10" fmla="*/ 128 w 248"/>
                <a:gd name="T11" fmla="*/ 60 h 154"/>
                <a:gd name="T12" fmla="*/ 74 w 248"/>
                <a:gd name="T13" fmla="*/ 61 h 154"/>
                <a:gd name="T14" fmla="*/ 3 w 248"/>
                <a:gd name="T15" fmla="*/ 148 h 154"/>
                <a:gd name="T16" fmla="*/ 9 w 248"/>
                <a:gd name="T17" fmla="*/ 153 h 154"/>
                <a:gd name="T18" fmla="*/ 58 w 248"/>
                <a:gd name="T19" fmla="*/ 147 h 154"/>
                <a:gd name="T20" fmla="*/ 106 w 248"/>
                <a:gd name="T21" fmla="*/ 147 h 154"/>
                <a:gd name="T22" fmla="*/ 141 w 248"/>
                <a:gd name="T23" fmla="*/ 141 h 154"/>
                <a:gd name="T24" fmla="*/ 191 w 248"/>
                <a:gd name="T25" fmla="*/ 100 h 154"/>
                <a:gd name="T26" fmla="*/ 226 w 248"/>
                <a:gd name="T27" fmla="*/ 44 h 154"/>
                <a:gd name="T28" fmla="*/ 246 w 248"/>
                <a:gd name="T29" fmla="*/ 15 h 154"/>
                <a:gd name="T30" fmla="*/ 247 w 248"/>
                <a:gd name="T31" fmla="*/ 6 h 154"/>
                <a:gd name="T32" fmla="*/ 242 w 248"/>
                <a:gd name="T3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54">
                  <a:moveTo>
                    <a:pt x="242" y="0"/>
                  </a:moveTo>
                  <a:cubicBezTo>
                    <a:pt x="242" y="0"/>
                    <a:pt x="241" y="0"/>
                    <a:pt x="241" y="0"/>
                  </a:cubicBezTo>
                  <a:cubicBezTo>
                    <a:pt x="239" y="0"/>
                    <a:pt x="236" y="1"/>
                    <a:pt x="235" y="2"/>
                  </a:cubicBezTo>
                  <a:cubicBezTo>
                    <a:pt x="225" y="16"/>
                    <a:pt x="221" y="32"/>
                    <a:pt x="211" y="45"/>
                  </a:cubicBezTo>
                  <a:cubicBezTo>
                    <a:pt x="201" y="56"/>
                    <a:pt x="191" y="63"/>
                    <a:pt x="177" y="62"/>
                  </a:cubicBezTo>
                  <a:cubicBezTo>
                    <a:pt x="160" y="61"/>
                    <a:pt x="144" y="60"/>
                    <a:pt x="128" y="60"/>
                  </a:cubicBezTo>
                  <a:cubicBezTo>
                    <a:pt x="110" y="60"/>
                    <a:pt x="92" y="59"/>
                    <a:pt x="74" y="61"/>
                  </a:cubicBezTo>
                  <a:cubicBezTo>
                    <a:pt x="29" y="66"/>
                    <a:pt x="0" y="102"/>
                    <a:pt x="3" y="148"/>
                  </a:cubicBezTo>
                  <a:cubicBezTo>
                    <a:pt x="4" y="150"/>
                    <a:pt x="7" y="154"/>
                    <a:pt x="9" y="153"/>
                  </a:cubicBezTo>
                  <a:cubicBezTo>
                    <a:pt x="28" y="151"/>
                    <a:pt x="47" y="148"/>
                    <a:pt x="58" y="147"/>
                  </a:cubicBezTo>
                  <a:cubicBezTo>
                    <a:pt x="80" y="147"/>
                    <a:pt x="93" y="148"/>
                    <a:pt x="106" y="147"/>
                  </a:cubicBezTo>
                  <a:cubicBezTo>
                    <a:pt x="118" y="146"/>
                    <a:pt x="130" y="144"/>
                    <a:pt x="141" y="141"/>
                  </a:cubicBezTo>
                  <a:cubicBezTo>
                    <a:pt x="165" y="136"/>
                    <a:pt x="182" y="122"/>
                    <a:pt x="191" y="100"/>
                  </a:cubicBezTo>
                  <a:cubicBezTo>
                    <a:pt x="199" y="79"/>
                    <a:pt x="211" y="61"/>
                    <a:pt x="226" y="44"/>
                  </a:cubicBezTo>
                  <a:cubicBezTo>
                    <a:pt x="234" y="36"/>
                    <a:pt x="240" y="25"/>
                    <a:pt x="246" y="15"/>
                  </a:cubicBezTo>
                  <a:cubicBezTo>
                    <a:pt x="247" y="12"/>
                    <a:pt x="248" y="9"/>
                    <a:pt x="247" y="6"/>
                  </a:cubicBezTo>
                  <a:cubicBezTo>
                    <a:pt x="247" y="4"/>
                    <a:pt x="244" y="1"/>
                    <a:pt x="2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4" name="Freeform 19"/>
            <p:cNvSpPr/>
            <p:nvPr/>
          </p:nvSpPr>
          <p:spPr bwMode="auto">
            <a:xfrm>
              <a:off x="4813" y="3307"/>
              <a:ext cx="121" cy="76"/>
            </a:xfrm>
            <a:custGeom>
              <a:avLst/>
              <a:gdLst>
                <a:gd name="T0" fmla="*/ 243 w 248"/>
                <a:gd name="T1" fmla="*/ 0 h 155"/>
                <a:gd name="T2" fmla="*/ 241 w 248"/>
                <a:gd name="T3" fmla="*/ 0 h 155"/>
                <a:gd name="T4" fmla="*/ 236 w 248"/>
                <a:gd name="T5" fmla="*/ 2 h 155"/>
                <a:gd name="T6" fmla="*/ 209 w 248"/>
                <a:gd name="T7" fmla="*/ 48 h 155"/>
                <a:gd name="T8" fmla="*/ 179 w 248"/>
                <a:gd name="T9" fmla="*/ 63 h 155"/>
                <a:gd name="T10" fmla="*/ 134 w 248"/>
                <a:gd name="T11" fmla="*/ 61 h 155"/>
                <a:gd name="T12" fmla="*/ 134 w 248"/>
                <a:gd name="T13" fmla="*/ 60 h 155"/>
                <a:gd name="T14" fmla="*/ 81 w 248"/>
                <a:gd name="T15" fmla="*/ 60 h 155"/>
                <a:gd name="T16" fmla="*/ 7 w 248"/>
                <a:gd name="T17" fmla="*/ 120 h 155"/>
                <a:gd name="T18" fmla="*/ 1 w 248"/>
                <a:gd name="T19" fmla="*/ 146 h 155"/>
                <a:gd name="T20" fmla="*/ 9 w 248"/>
                <a:gd name="T21" fmla="*/ 154 h 155"/>
                <a:gd name="T22" fmla="*/ 97 w 248"/>
                <a:gd name="T23" fmla="*/ 147 h 155"/>
                <a:gd name="T24" fmla="*/ 120 w 248"/>
                <a:gd name="T25" fmla="*/ 147 h 155"/>
                <a:gd name="T26" fmla="*/ 195 w 248"/>
                <a:gd name="T27" fmla="*/ 93 h 155"/>
                <a:gd name="T28" fmla="*/ 220 w 248"/>
                <a:gd name="T29" fmla="*/ 52 h 155"/>
                <a:gd name="T30" fmla="*/ 246 w 248"/>
                <a:gd name="T31" fmla="*/ 16 h 155"/>
                <a:gd name="T32" fmla="*/ 247 w 248"/>
                <a:gd name="T33" fmla="*/ 8 h 155"/>
                <a:gd name="T34" fmla="*/ 243 w 248"/>
                <a:gd name="T3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155">
                  <a:moveTo>
                    <a:pt x="243" y="0"/>
                  </a:moveTo>
                  <a:cubicBezTo>
                    <a:pt x="243" y="0"/>
                    <a:pt x="242" y="0"/>
                    <a:pt x="241" y="0"/>
                  </a:cubicBezTo>
                  <a:cubicBezTo>
                    <a:pt x="239" y="0"/>
                    <a:pt x="236" y="1"/>
                    <a:pt x="236" y="2"/>
                  </a:cubicBezTo>
                  <a:cubicBezTo>
                    <a:pt x="227" y="17"/>
                    <a:pt x="221" y="34"/>
                    <a:pt x="209" y="48"/>
                  </a:cubicBezTo>
                  <a:cubicBezTo>
                    <a:pt x="201" y="57"/>
                    <a:pt x="191" y="64"/>
                    <a:pt x="179" y="63"/>
                  </a:cubicBezTo>
                  <a:cubicBezTo>
                    <a:pt x="164" y="63"/>
                    <a:pt x="149" y="62"/>
                    <a:pt x="134" y="61"/>
                  </a:cubicBezTo>
                  <a:cubicBezTo>
                    <a:pt x="134" y="61"/>
                    <a:pt x="134" y="60"/>
                    <a:pt x="134" y="60"/>
                  </a:cubicBezTo>
                  <a:cubicBezTo>
                    <a:pt x="116" y="60"/>
                    <a:pt x="99" y="59"/>
                    <a:pt x="81" y="60"/>
                  </a:cubicBezTo>
                  <a:cubicBezTo>
                    <a:pt x="44" y="64"/>
                    <a:pt x="17" y="82"/>
                    <a:pt x="7" y="120"/>
                  </a:cubicBezTo>
                  <a:cubicBezTo>
                    <a:pt x="5" y="128"/>
                    <a:pt x="3" y="137"/>
                    <a:pt x="1" y="146"/>
                  </a:cubicBezTo>
                  <a:cubicBezTo>
                    <a:pt x="0" y="149"/>
                    <a:pt x="6" y="155"/>
                    <a:pt x="9" y="154"/>
                  </a:cubicBezTo>
                  <a:cubicBezTo>
                    <a:pt x="38" y="146"/>
                    <a:pt x="68" y="148"/>
                    <a:pt x="97" y="147"/>
                  </a:cubicBezTo>
                  <a:cubicBezTo>
                    <a:pt x="105" y="147"/>
                    <a:pt x="112" y="148"/>
                    <a:pt x="120" y="147"/>
                  </a:cubicBezTo>
                  <a:cubicBezTo>
                    <a:pt x="155" y="143"/>
                    <a:pt x="182" y="128"/>
                    <a:pt x="195" y="93"/>
                  </a:cubicBezTo>
                  <a:cubicBezTo>
                    <a:pt x="200" y="78"/>
                    <a:pt x="209" y="65"/>
                    <a:pt x="220" y="52"/>
                  </a:cubicBezTo>
                  <a:cubicBezTo>
                    <a:pt x="230" y="41"/>
                    <a:pt x="238" y="28"/>
                    <a:pt x="246" y="16"/>
                  </a:cubicBezTo>
                  <a:cubicBezTo>
                    <a:pt x="247" y="14"/>
                    <a:pt x="248" y="10"/>
                    <a:pt x="247" y="8"/>
                  </a:cubicBezTo>
                  <a:cubicBezTo>
                    <a:pt x="247" y="5"/>
                    <a:pt x="245" y="2"/>
                    <a:pt x="2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5" name="Freeform 20"/>
            <p:cNvSpPr/>
            <p:nvPr/>
          </p:nvSpPr>
          <p:spPr bwMode="auto">
            <a:xfrm>
              <a:off x="4636" y="3127"/>
              <a:ext cx="120" cy="75"/>
            </a:xfrm>
            <a:custGeom>
              <a:avLst/>
              <a:gdLst>
                <a:gd name="T0" fmla="*/ 239 w 245"/>
                <a:gd name="T1" fmla="*/ 1 h 154"/>
                <a:gd name="T2" fmla="*/ 238 w 245"/>
                <a:gd name="T3" fmla="*/ 0 h 154"/>
                <a:gd name="T4" fmla="*/ 235 w 245"/>
                <a:gd name="T5" fmla="*/ 1 h 154"/>
                <a:gd name="T6" fmla="*/ 228 w 245"/>
                <a:gd name="T7" fmla="*/ 12 h 154"/>
                <a:gd name="T8" fmla="*/ 211 w 245"/>
                <a:gd name="T9" fmla="*/ 42 h 154"/>
                <a:gd name="T10" fmla="*/ 174 w 245"/>
                <a:gd name="T11" fmla="*/ 63 h 154"/>
                <a:gd name="T12" fmla="*/ 130 w 245"/>
                <a:gd name="T13" fmla="*/ 62 h 154"/>
                <a:gd name="T14" fmla="*/ 130 w 245"/>
                <a:gd name="T15" fmla="*/ 61 h 154"/>
                <a:gd name="T16" fmla="*/ 72 w 245"/>
                <a:gd name="T17" fmla="*/ 61 h 154"/>
                <a:gd name="T18" fmla="*/ 19 w 245"/>
                <a:gd name="T19" fmla="*/ 89 h 154"/>
                <a:gd name="T20" fmla="*/ 1 w 245"/>
                <a:gd name="T21" fmla="*/ 147 h 154"/>
                <a:gd name="T22" fmla="*/ 6 w 245"/>
                <a:gd name="T23" fmla="*/ 154 h 154"/>
                <a:gd name="T24" fmla="*/ 107 w 245"/>
                <a:gd name="T25" fmla="*/ 147 h 154"/>
                <a:gd name="T26" fmla="*/ 137 w 245"/>
                <a:gd name="T27" fmla="*/ 142 h 154"/>
                <a:gd name="T28" fmla="*/ 188 w 245"/>
                <a:gd name="T29" fmla="*/ 103 h 154"/>
                <a:gd name="T30" fmla="*/ 192 w 245"/>
                <a:gd name="T31" fmla="*/ 95 h 154"/>
                <a:gd name="T32" fmla="*/ 220 w 245"/>
                <a:gd name="T33" fmla="*/ 51 h 154"/>
                <a:gd name="T34" fmla="*/ 243 w 245"/>
                <a:gd name="T35" fmla="*/ 18 h 154"/>
                <a:gd name="T36" fmla="*/ 245 w 245"/>
                <a:gd name="T37" fmla="*/ 6 h 154"/>
                <a:gd name="T38" fmla="*/ 239 w 245"/>
                <a:gd name="T39"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154">
                  <a:moveTo>
                    <a:pt x="239" y="1"/>
                  </a:moveTo>
                  <a:cubicBezTo>
                    <a:pt x="239" y="0"/>
                    <a:pt x="238" y="0"/>
                    <a:pt x="238" y="0"/>
                  </a:cubicBezTo>
                  <a:cubicBezTo>
                    <a:pt x="237" y="0"/>
                    <a:pt x="236" y="1"/>
                    <a:pt x="235" y="1"/>
                  </a:cubicBezTo>
                  <a:cubicBezTo>
                    <a:pt x="232" y="4"/>
                    <a:pt x="230" y="8"/>
                    <a:pt x="228" y="12"/>
                  </a:cubicBezTo>
                  <a:cubicBezTo>
                    <a:pt x="222" y="22"/>
                    <a:pt x="217" y="32"/>
                    <a:pt x="211" y="42"/>
                  </a:cubicBezTo>
                  <a:cubicBezTo>
                    <a:pt x="202" y="56"/>
                    <a:pt x="191" y="64"/>
                    <a:pt x="174" y="63"/>
                  </a:cubicBezTo>
                  <a:cubicBezTo>
                    <a:pt x="159" y="62"/>
                    <a:pt x="145" y="62"/>
                    <a:pt x="130" y="62"/>
                  </a:cubicBezTo>
                  <a:cubicBezTo>
                    <a:pt x="130" y="61"/>
                    <a:pt x="130" y="61"/>
                    <a:pt x="130" y="61"/>
                  </a:cubicBezTo>
                  <a:cubicBezTo>
                    <a:pt x="111" y="61"/>
                    <a:pt x="91" y="60"/>
                    <a:pt x="72" y="61"/>
                  </a:cubicBezTo>
                  <a:cubicBezTo>
                    <a:pt x="51" y="63"/>
                    <a:pt x="32" y="72"/>
                    <a:pt x="19" y="89"/>
                  </a:cubicBezTo>
                  <a:cubicBezTo>
                    <a:pt x="7" y="107"/>
                    <a:pt x="0" y="126"/>
                    <a:pt x="1" y="147"/>
                  </a:cubicBezTo>
                  <a:cubicBezTo>
                    <a:pt x="1" y="150"/>
                    <a:pt x="4" y="154"/>
                    <a:pt x="6" y="154"/>
                  </a:cubicBezTo>
                  <a:cubicBezTo>
                    <a:pt x="39" y="147"/>
                    <a:pt x="73" y="149"/>
                    <a:pt x="107" y="147"/>
                  </a:cubicBezTo>
                  <a:cubicBezTo>
                    <a:pt x="117" y="147"/>
                    <a:pt x="127" y="144"/>
                    <a:pt x="137" y="142"/>
                  </a:cubicBezTo>
                  <a:cubicBezTo>
                    <a:pt x="160" y="137"/>
                    <a:pt x="177" y="124"/>
                    <a:pt x="188" y="103"/>
                  </a:cubicBezTo>
                  <a:cubicBezTo>
                    <a:pt x="190" y="101"/>
                    <a:pt x="191" y="98"/>
                    <a:pt x="192" y="95"/>
                  </a:cubicBezTo>
                  <a:cubicBezTo>
                    <a:pt x="197" y="78"/>
                    <a:pt x="207" y="64"/>
                    <a:pt x="220" y="51"/>
                  </a:cubicBezTo>
                  <a:cubicBezTo>
                    <a:pt x="228" y="41"/>
                    <a:pt x="235" y="29"/>
                    <a:pt x="243" y="18"/>
                  </a:cubicBezTo>
                  <a:cubicBezTo>
                    <a:pt x="245" y="15"/>
                    <a:pt x="245" y="10"/>
                    <a:pt x="245" y="6"/>
                  </a:cubicBezTo>
                  <a:cubicBezTo>
                    <a:pt x="245" y="4"/>
                    <a:pt x="242" y="2"/>
                    <a:pt x="23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6" name="Freeform 21"/>
            <p:cNvSpPr/>
            <p:nvPr/>
          </p:nvSpPr>
          <p:spPr bwMode="auto">
            <a:xfrm>
              <a:off x="3648" y="3458"/>
              <a:ext cx="126" cy="74"/>
            </a:xfrm>
            <a:custGeom>
              <a:avLst/>
              <a:gdLst>
                <a:gd name="T0" fmla="*/ 204 w 257"/>
                <a:gd name="T1" fmla="*/ 57 h 151"/>
                <a:gd name="T2" fmla="*/ 180 w 257"/>
                <a:gd name="T3" fmla="*/ 25 h 151"/>
                <a:gd name="T4" fmla="*/ 126 w 257"/>
                <a:gd name="T5" fmla="*/ 0 h 151"/>
                <a:gd name="T6" fmla="*/ 121 w 257"/>
                <a:gd name="T7" fmla="*/ 0 h 151"/>
                <a:gd name="T8" fmla="*/ 77 w 257"/>
                <a:gd name="T9" fmla="*/ 5 h 151"/>
                <a:gd name="T10" fmla="*/ 28 w 257"/>
                <a:gd name="T11" fmla="*/ 0 h 151"/>
                <a:gd name="T12" fmla="*/ 6 w 257"/>
                <a:gd name="T13" fmla="*/ 2 h 151"/>
                <a:gd name="T14" fmla="*/ 2 w 257"/>
                <a:gd name="T15" fmla="*/ 4 h 151"/>
                <a:gd name="T16" fmla="*/ 0 w 257"/>
                <a:gd name="T17" fmla="*/ 11 h 151"/>
                <a:gd name="T18" fmla="*/ 3 w 257"/>
                <a:gd name="T19" fmla="*/ 15 h 151"/>
                <a:gd name="T20" fmla="*/ 20 w 257"/>
                <a:gd name="T21" fmla="*/ 16 h 151"/>
                <a:gd name="T22" fmla="*/ 68 w 257"/>
                <a:gd name="T23" fmla="*/ 17 h 151"/>
                <a:gd name="T24" fmla="*/ 86 w 257"/>
                <a:gd name="T25" fmla="*/ 29 h 151"/>
                <a:gd name="T26" fmla="*/ 117 w 257"/>
                <a:gd name="T27" fmla="*/ 83 h 151"/>
                <a:gd name="T28" fmla="*/ 158 w 257"/>
                <a:gd name="T29" fmla="*/ 134 h 151"/>
                <a:gd name="T30" fmla="*/ 203 w 257"/>
                <a:gd name="T31" fmla="*/ 149 h 151"/>
                <a:gd name="T32" fmla="*/ 257 w 257"/>
                <a:gd name="T33" fmla="*/ 131 h 151"/>
                <a:gd name="T34" fmla="*/ 255 w 257"/>
                <a:gd name="T35" fmla="*/ 123 h 151"/>
                <a:gd name="T36" fmla="*/ 204 w 257"/>
                <a:gd name="T37"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151">
                  <a:moveTo>
                    <a:pt x="204" y="57"/>
                  </a:moveTo>
                  <a:cubicBezTo>
                    <a:pt x="196" y="46"/>
                    <a:pt x="189" y="35"/>
                    <a:pt x="180" y="25"/>
                  </a:cubicBezTo>
                  <a:cubicBezTo>
                    <a:pt x="165" y="9"/>
                    <a:pt x="147" y="0"/>
                    <a:pt x="126" y="0"/>
                  </a:cubicBezTo>
                  <a:cubicBezTo>
                    <a:pt x="124" y="0"/>
                    <a:pt x="123" y="0"/>
                    <a:pt x="121" y="0"/>
                  </a:cubicBezTo>
                  <a:cubicBezTo>
                    <a:pt x="106" y="1"/>
                    <a:pt x="91" y="5"/>
                    <a:pt x="77" y="5"/>
                  </a:cubicBezTo>
                  <a:cubicBezTo>
                    <a:pt x="61" y="5"/>
                    <a:pt x="44" y="2"/>
                    <a:pt x="28" y="0"/>
                  </a:cubicBezTo>
                  <a:cubicBezTo>
                    <a:pt x="21" y="0"/>
                    <a:pt x="14" y="1"/>
                    <a:pt x="6" y="2"/>
                  </a:cubicBezTo>
                  <a:cubicBezTo>
                    <a:pt x="5" y="2"/>
                    <a:pt x="3" y="3"/>
                    <a:pt x="2" y="4"/>
                  </a:cubicBezTo>
                  <a:cubicBezTo>
                    <a:pt x="1" y="6"/>
                    <a:pt x="0" y="9"/>
                    <a:pt x="0" y="11"/>
                  </a:cubicBezTo>
                  <a:cubicBezTo>
                    <a:pt x="0" y="13"/>
                    <a:pt x="2" y="14"/>
                    <a:pt x="3" y="15"/>
                  </a:cubicBezTo>
                  <a:cubicBezTo>
                    <a:pt x="8" y="18"/>
                    <a:pt x="14" y="18"/>
                    <a:pt x="20" y="16"/>
                  </a:cubicBezTo>
                  <a:cubicBezTo>
                    <a:pt x="36" y="12"/>
                    <a:pt x="52" y="13"/>
                    <a:pt x="68" y="17"/>
                  </a:cubicBezTo>
                  <a:cubicBezTo>
                    <a:pt x="75" y="19"/>
                    <a:pt x="82" y="22"/>
                    <a:pt x="86" y="29"/>
                  </a:cubicBezTo>
                  <a:cubicBezTo>
                    <a:pt x="96" y="47"/>
                    <a:pt x="107" y="65"/>
                    <a:pt x="117" y="83"/>
                  </a:cubicBezTo>
                  <a:cubicBezTo>
                    <a:pt x="128" y="102"/>
                    <a:pt x="140" y="120"/>
                    <a:pt x="158" y="134"/>
                  </a:cubicBezTo>
                  <a:cubicBezTo>
                    <a:pt x="171" y="145"/>
                    <a:pt x="187" y="151"/>
                    <a:pt x="203" y="149"/>
                  </a:cubicBezTo>
                  <a:cubicBezTo>
                    <a:pt x="222" y="147"/>
                    <a:pt x="241" y="144"/>
                    <a:pt x="257" y="131"/>
                  </a:cubicBezTo>
                  <a:cubicBezTo>
                    <a:pt x="257" y="128"/>
                    <a:pt x="257" y="125"/>
                    <a:pt x="255" y="123"/>
                  </a:cubicBezTo>
                  <a:cubicBezTo>
                    <a:pt x="235" y="103"/>
                    <a:pt x="219" y="80"/>
                    <a:pt x="20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7" name="Freeform 22"/>
            <p:cNvSpPr/>
            <p:nvPr/>
          </p:nvSpPr>
          <p:spPr bwMode="auto">
            <a:xfrm>
              <a:off x="3991" y="3385"/>
              <a:ext cx="127" cy="74"/>
            </a:xfrm>
            <a:custGeom>
              <a:avLst/>
              <a:gdLst>
                <a:gd name="T0" fmla="*/ 209 w 259"/>
                <a:gd name="T1" fmla="*/ 65 h 151"/>
                <a:gd name="T2" fmla="*/ 183 w 259"/>
                <a:gd name="T3" fmla="*/ 29 h 151"/>
                <a:gd name="T4" fmla="*/ 125 w 259"/>
                <a:gd name="T5" fmla="*/ 0 h 151"/>
                <a:gd name="T6" fmla="*/ 104 w 259"/>
                <a:gd name="T7" fmla="*/ 3 h 151"/>
                <a:gd name="T8" fmla="*/ 56 w 259"/>
                <a:gd name="T9" fmla="*/ 4 h 151"/>
                <a:gd name="T10" fmla="*/ 21 w 259"/>
                <a:gd name="T11" fmla="*/ 1 h 151"/>
                <a:gd name="T12" fmla="*/ 8 w 259"/>
                <a:gd name="T13" fmla="*/ 3 h 151"/>
                <a:gd name="T14" fmla="*/ 2 w 259"/>
                <a:gd name="T15" fmla="*/ 13 h 151"/>
                <a:gd name="T16" fmla="*/ 8 w 259"/>
                <a:gd name="T17" fmla="*/ 18 h 151"/>
                <a:gd name="T18" fmla="*/ 30 w 259"/>
                <a:gd name="T19" fmla="*/ 16 h 151"/>
                <a:gd name="T20" fmla="*/ 61 w 259"/>
                <a:gd name="T21" fmla="*/ 16 h 151"/>
                <a:gd name="T22" fmla="*/ 87 w 259"/>
                <a:gd name="T23" fmla="*/ 31 h 151"/>
                <a:gd name="T24" fmla="*/ 108 w 259"/>
                <a:gd name="T25" fmla="*/ 65 h 151"/>
                <a:gd name="T26" fmla="*/ 127 w 259"/>
                <a:gd name="T27" fmla="*/ 100 h 151"/>
                <a:gd name="T28" fmla="*/ 163 w 259"/>
                <a:gd name="T29" fmla="*/ 139 h 151"/>
                <a:gd name="T30" fmla="*/ 196 w 259"/>
                <a:gd name="T31" fmla="*/ 150 h 151"/>
                <a:gd name="T32" fmla="*/ 255 w 259"/>
                <a:gd name="T33" fmla="*/ 135 h 151"/>
                <a:gd name="T34" fmla="*/ 256 w 259"/>
                <a:gd name="T35" fmla="*/ 123 h 151"/>
                <a:gd name="T36" fmla="*/ 209 w 259"/>
                <a:gd name="T37"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 h="151">
                  <a:moveTo>
                    <a:pt x="209" y="65"/>
                  </a:moveTo>
                  <a:cubicBezTo>
                    <a:pt x="201" y="53"/>
                    <a:pt x="193" y="40"/>
                    <a:pt x="183" y="29"/>
                  </a:cubicBezTo>
                  <a:cubicBezTo>
                    <a:pt x="167" y="11"/>
                    <a:pt x="148" y="0"/>
                    <a:pt x="125" y="0"/>
                  </a:cubicBezTo>
                  <a:cubicBezTo>
                    <a:pt x="118" y="0"/>
                    <a:pt x="111" y="1"/>
                    <a:pt x="104" y="3"/>
                  </a:cubicBezTo>
                  <a:cubicBezTo>
                    <a:pt x="88" y="7"/>
                    <a:pt x="72" y="7"/>
                    <a:pt x="56" y="4"/>
                  </a:cubicBezTo>
                  <a:cubicBezTo>
                    <a:pt x="44" y="2"/>
                    <a:pt x="32" y="1"/>
                    <a:pt x="21" y="1"/>
                  </a:cubicBezTo>
                  <a:cubicBezTo>
                    <a:pt x="16" y="0"/>
                    <a:pt x="12" y="2"/>
                    <a:pt x="8" y="3"/>
                  </a:cubicBezTo>
                  <a:cubicBezTo>
                    <a:pt x="4" y="4"/>
                    <a:pt x="0" y="10"/>
                    <a:pt x="2" y="13"/>
                  </a:cubicBezTo>
                  <a:cubicBezTo>
                    <a:pt x="4" y="15"/>
                    <a:pt x="6" y="18"/>
                    <a:pt x="8" y="18"/>
                  </a:cubicBezTo>
                  <a:cubicBezTo>
                    <a:pt x="19" y="17"/>
                    <a:pt x="29" y="16"/>
                    <a:pt x="30" y="16"/>
                  </a:cubicBezTo>
                  <a:cubicBezTo>
                    <a:pt x="47" y="16"/>
                    <a:pt x="54" y="15"/>
                    <a:pt x="61" y="16"/>
                  </a:cubicBezTo>
                  <a:cubicBezTo>
                    <a:pt x="72" y="16"/>
                    <a:pt x="81" y="22"/>
                    <a:pt x="87" y="31"/>
                  </a:cubicBezTo>
                  <a:cubicBezTo>
                    <a:pt x="94" y="42"/>
                    <a:pt x="101" y="54"/>
                    <a:pt x="108" y="65"/>
                  </a:cubicBezTo>
                  <a:cubicBezTo>
                    <a:pt x="114" y="77"/>
                    <a:pt x="120" y="88"/>
                    <a:pt x="127" y="100"/>
                  </a:cubicBezTo>
                  <a:cubicBezTo>
                    <a:pt x="137" y="115"/>
                    <a:pt x="148" y="128"/>
                    <a:pt x="163" y="139"/>
                  </a:cubicBezTo>
                  <a:cubicBezTo>
                    <a:pt x="173" y="145"/>
                    <a:pt x="184" y="149"/>
                    <a:pt x="196" y="150"/>
                  </a:cubicBezTo>
                  <a:cubicBezTo>
                    <a:pt x="217" y="151"/>
                    <a:pt x="237" y="146"/>
                    <a:pt x="255" y="135"/>
                  </a:cubicBezTo>
                  <a:cubicBezTo>
                    <a:pt x="258" y="133"/>
                    <a:pt x="259" y="126"/>
                    <a:pt x="256" y="123"/>
                  </a:cubicBezTo>
                  <a:cubicBezTo>
                    <a:pt x="237" y="107"/>
                    <a:pt x="224" y="86"/>
                    <a:pt x="209"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8" name="Freeform 23"/>
            <p:cNvSpPr/>
            <p:nvPr/>
          </p:nvSpPr>
          <p:spPr bwMode="auto">
            <a:xfrm>
              <a:off x="5653" y="1503"/>
              <a:ext cx="120" cy="76"/>
            </a:xfrm>
            <a:custGeom>
              <a:avLst/>
              <a:gdLst>
                <a:gd name="T0" fmla="*/ 245 w 246"/>
                <a:gd name="T1" fmla="*/ 5 h 154"/>
                <a:gd name="T2" fmla="*/ 239 w 246"/>
                <a:gd name="T3" fmla="*/ 0 h 154"/>
                <a:gd name="T4" fmla="*/ 238 w 246"/>
                <a:gd name="T5" fmla="*/ 0 h 154"/>
                <a:gd name="T6" fmla="*/ 235 w 246"/>
                <a:gd name="T7" fmla="*/ 1 h 154"/>
                <a:gd name="T8" fmla="*/ 221 w 246"/>
                <a:gd name="T9" fmla="*/ 28 h 154"/>
                <a:gd name="T10" fmla="*/ 156 w 246"/>
                <a:gd name="T11" fmla="*/ 64 h 154"/>
                <a:gd name="T12" fmla="*/ 134 w 246"/>
                <a:gd name="T13" fmla="*/ 61 h 154"/>
                <a:gd name="T14" fmla="*/ 103 w 246"/>
                <a:gd name="T15" fmla="*/ 58 h 154"/>
                <a:gd name="T16" fmla="*/ 51 w 246"/>
                <a:gd name="T17" fmla="*/ 67 h 154"/>
                <a:gd name="T18" fmla="*/ 22 w 246"/>
                <a:gd name="T19" fmla="*/ 87 h 154"/>
                <a:gd name="T20" fmla="*/ 0 w 246"/>
                <a:gd name="T21" fmla="*/ 148 h 154"/>
                <a:gd name="T22" fmla="*/ 6 w 246"/>
                <a:gd name="T23" fmla="*/ 154 h 154"/>
                <a:gd name="T24" fmla="*/ 28 w 246"/>
                <a:gd name="T25" fmla="*/ 150 h 154"/>
                <a:gd name="T26" fmla="*/ 90 w 246"/>
                <a:gd name="T27" fmla="*/ 147 h 154"/>
                <a:gd name="T28" fmla="*/ 125 w 246"/>
                <a:gd name="T29" fmla="*/ 145 h 154"/>
                <a:gd name="T30" fmla="*/ 191 w 246"/>
                <a:gd name="T31" fmla="*/ 99 h 154"/>
                <a:gd name="T32" fmla="*/ 224 w 246"/>
                <a:gd name="T33" fmla="*/ 47 h 154"/>
                <a:gd name="T34" fmla="*/ 244 w 246"/>
                <a:gd name="T35" fmla="*/ 17 h 154"/>
                <a:gd name="T36" fmla="*/ 245 w 246"/>
                <a:gd name="T37" fmla="*/ 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154">
                  <a:moveTo>
                    <a:pt x="245" y="5"/>
                  </a:moveTo>
                  <a:cubicBezTo>
                    <a:pt x="245" y="3"/>
                    <a:pt x="241" y="1"/>
                    <a:pt x="239" y="0"/>
                  </a:cubicBezTo>
                  <a:cubicBezTo>
                    <a:pt x="239" y="0"/>
                    <a:pt x="238" y="0"/>
                    <a:pt x="238" y="0"/>
                  </a:cubicBezTo>
                  <a:cubicBezTo>
                    <a:pt x="237" y="0"/>
                    <a:pt x="235" y="0"/>
                    <a:pt x="235" y="1"/>
                  </a:cubicBezTo>
                  <a:cubicBezTo>
                    <a:pt x="230" y="10"/>
                    <a:pt x="225" y="19"/>
                    <a:pt x="221" y="28"/>
                  </a:cubicBezTo>
                  <a:cubicBezTo>
                    <a:pt x="207" y="55"/>
                    <a:pt x="188" y="69"/>
                    <a:pt x="156" y="64"/>
                  </a:cubicBezTo>
                  <a:cubicBezTo>
                    <a:pt x="149" y="62"/>
                    <a:pt x="142" y="62"/>
                    <a:pt x="134" y="61"/>
                  </a:cubicBezTo>
                  <a:cubicBezTo>
                    <a:pt x="124" y="60"/>
                    <a:pt x="114" y="59"/>
                    <a:pt x="103" y="58"/>
                  </a:cubicBezTo>
                  <a:cubicBezTo>
                    <a:pt x="85" y="57"/>
                    <a:pt x="68" y="62"/>
                    <a:pt x="51" y="67"/>
                  </a:cubicBezTo>
                  <a:cubicBezTo>
                    <a:pt x="39" y="70"/>
                    <a:pt x="30" y="77"/>
                    <a:pt x="22" y="87"/>
                  </a:cubicBezTo>
                  <a:cubicBezTo>
                    <a:pt x="8" y="105"/>
                    <a:pt x="1" y="126"/>
                    <a:pt x="0" y="148"/>
                  </a:cubicBezTo>
                  <a:cubicBezTo>
                    <a:pt x="0" y="150"/>
                    <a:pt x="4" y="154"/>
                    <a:pt x="6" y="154"/>
                  </a:cubicBezTo>
                  <a:cubicBezTo>
                    <a:pt x="13" y="153"/>
                    <a:pt x="20" y="151"/>
                    <a:pt x="28" y="150"/>
                  </a:cubicBezTo>
                  <a:cubicBezTo>
                    <a:pt x="48" y="149"/>
                    <a:pt x="69" y="148"/>
                    <a:pt x="90" y="147"/>
                  </a:cubicBezTo>
                  <a:cubicBezTo>
                    <a:pt x="102" y="146"/>
                    <a:pt x="114" y="147"/>
                    <a:pt x="125" y="145"/>
                  </a:cubicBezTo>
                  <a:cubicBezTo>
                    <a:pt x="155" y="141"/>
                    <a:pt x="179" y="127"/>
                    <a:pt x="191" y="99"/>
                  </a:cubicBezTo>
                  <a:cubicBezTo>
                    <a:pt x="199" y="79"/>
                    <a:pt x="209" y="62"/>
                    <a:pt x="224" y="47"/>
                  </a:cubicBezTo>
                  <a:cubicBezTo>
                    <a:pt x="232" y="38"/>
                    <a:pt x="238" y="27"/>
                    <a:pt x="244" y="17"/>
                  </a:cubicBezTo>
                  <a:cubicBezTo>
                    <a:pt x="246" y="14"/>
                    <a:pt x="245" y="9"/>
                    <a:pt x="2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9" name="Freeform 24"/>
            <p:cNvSpPr>
              <a:spLocks noEditPoints="1"/>
            </p:cNvSpPr>
            <p:nvPr/>
          </p:nvSpPr>
          <p:spPr bwMode="auto">
            <a:xfrm>
              <a:off x="5435" y="2910"/>
              <a:ext cx="91" cy="82"/>
            </a:xfrm>
            <a:custGeom>
              <a:avLst/>
              <a:gdLst>
                <a:gd name="T0" fmla="*/ 125 w 186"/>
                <a:gd name="T1" fmla="*/ 4 h 168"/>
                <a:gd name="T2" fmla="*/ 94 w 186"/>
                <a:gd name="T3" fmla="*/ 0 h 168"/>
                <a:gd name="T4" fmla="*/ 64 w 186"/>
                <a:gd name="T5" fmla="*/ 5 h 168"/>
                <a:gd name="T6" fmla="*/ 5 w 186"/>
                <a:gd name="T7" fmla="*/ 71 h 168"/>
                <a:gd name="T8" fmla="*/ 45 w 186"/>
                <a:gd name="T9" fmla="*/ 149 h 168"/>
                <a:gd name="T10" fmla="*/ 146 w 186"/>
                <a:gd name="T11" fmla="*/ 148 h 168"/>
                <a:gd name="T12" fmla="*/ 185 w 186"/>
                <a:gd name="T13" fmla="*/ 80 h 168"/>
                <a:gd name="T14" fmla="*/ 125 w 186"/>
                <a:gd name="T15" fmla="*/ 4 h 168"/>
                <a:gd name="T16" fmla="*/ 139 w 186"/>
                <a:gd name="T17" fmla="*/ 108 h 168"/>
                <a:gd name="T18" fmla="*/ 116 w 186"/>
                <a:gd name="T19" fmla="*/ 120 h 168"/>
                <a:gd name="T20" fmla="*/ 100 w 186"/>
                <a:gd name="T21" fmla="*/ 121 h 168"/>
                <a:gd name="T22" fmla="*/ 96 w 186"/>
                <a:gd name="T23" fmla="*/ 121 h 168"/>
                <a:gd name="T24" fmla="*/ 53 w 186"/>
                <a:gd name="T25" fmla="*/ 110 h 168"/>
                <a:gd name="T26" fmla="*/ 54 w 186"/>
                <a:gd name="T27" fmla="*/ 51 h 168"/>
                <a:gd name="T28" fmla="*/ 134 w 186"/>
                <a:gd name="T29" fmla="*/ 49 h 168"/>
                <a:gd name="T30" fmla="*/ 137 w 186"/>
                <a:gd name="T31" fmla="*/ 52 h 168"/>
                <a:gd name="T32" fmla="*/ 139 w 186"/>
                <a:gd name="T33" fmla="*/ 10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125" y="4"/>
                  </a:moveTo>
                  <a:cubicBezTo>
                    <a:pt x="115" y="1"/>
                    <a:pt x="104" y="0"/>
                    <a:pt x="94" y="0"/>
                  </a:cubicBezTo>
                  <a:cubicBezTo>
                    <a:pt x="84" y="0"/>
                    <a:pt x="74" y="1"/>
                    <a:pt x="64" y="5"/>
                  </a:cubicBezTo>
                  <a:cubicBezTo>
                    <a:pt x="31" y="14"/>
                    <a:pt x="11" y="37"/>
                    <a:pt x="5" y="71"/>
                  </a:cubicBezTo>
                  <a:cubicBezTo>
                    <a:pt x="0" y="101"/>
                    <a:pt x="16" y="133"/>
                    <a:pt x="45" y="149"/>
                  </a:cubicBezTo>
                  <a:cubicBezTo>
                    <a:pt x="78" y="168"/>
                    <a:pt x="113" y="167"/>
                    <a:pt x="146" y="148"/>
                  </a:cubicBezTo>
                  <a:cubicBezTo>
                    <a:pt x="172" y="134"/>
                    <a:pt x="184" y="111"/>
                    <a:pt x="185" y="80"/>
                  </a:cubicBezTo>
                  <a:cubicBezTo>
                    <a:pt x="186" y="45"/>
                    <a:pt x="161" y="13"/>
                    <a:pt x="125" y="4"/>
                  </a:cubicBezTo>
                  <a:close/>
                  <a:moveTo>
                    <a:pt x="139" y="108"/>
                  </a:moveTo>
                  <a:cubicBezTo>
                    <a:pt x="133" y="114"/>
                    <a:pt x="124" y="117"/>
                    <a:pt x="116" y="120"/>
                  </a:cubicBezTo>
                  <a:cubicBezTo>
                    <a:pt x="109" y="122"/>
                    <a:pt x="102" y="121"/>
                    <a:pt x="100" y="121"/>
                  </a:cubicBezTo>
                  <a:cubicBezTo>
                    <a:pt x="98" y="121"/>
                    <a:pt x="97" y="121"/>
                    <a:pt x="96" y="121"/>
                  </a:cubicBezTo>
                  <a:cubicBezTo>
                    <a:pt x="77" y="121"/>
                    <a:pt x="64" y="119"/>
                    <a:pt x="53" y="110"/>
                  </a:cubicBezTo>
                  <a:cubicBezTo>
                    <a:pt x="32" y="96"/>
                    <a:pt x="33" y="63"/>
                    <a:pt x="54" y="51"/>
                  </a:cubicBezTo>
                  <a:cubicBezTo>
                    <a:pt x="80" y="35"/>
                    <a:pt x="107" y="35"/>
                    <a:pt x="134" y="49"/>
                  </a:cubicBezTo>
                  <a:cubicBezTo>
                    <a:pt x="135" y="50"/>
                    <a:pt x="136" y="51"/>
                    <a:pt x="137" y="52"/>
                  </a:cubicBezTo>
                  <a:cubicBezTo>
                    <a:pt x="157" y="67"/>
                    <a:pt x="160" y="91"/>
                    <a:pt x="13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0" name="Freeform 25"/>
            <p:cNvSpPr/>
            <p:nvPr/>
          </p:nvSpPr>
          <p:spPr bwMode="auto">
            <a:xfrm>
              <a:off x="4095" y="3028"/>
              <a:ext cx="57" cy="135"/>
            </a:xfrm>
            <a:custGeom>
              <a:avLst/>
              <a:gdLst>
                <a:gd name="T0" fmla="*/ 80 w 116"/>
                <a:gd name="T1" fmla="*/ 76 h 276"/>
                <a:gd name="T2" fmla="*/ 45 w 116"/>
                <a:gd name="T3" fmla="*/ 37 h 276"/>
                <a:gd name="T4" fmla="*/ 16 w 116"/>
                <a:gd name="T5" fmla="*/ 3 h 276"/>
                <a:gd name="T6" fmla="*/ 9 w 116"/>
                <a:gd name="T7" fmla="*/ 0 h 276"/>
                <a:gd name="T8" fmla="*/ 4 w 116"/>
                <a:gd name="T9" fmla="*/ 1 h 276"/>
                <a:gd name="T10" fmla="*/ 7 w 116"/>
                <a:gd name="T11" fmla="*/ 16 h 276"/>
                <a:gd name="T12" fmla="*/ 26 w 116"/>
                <a:gd name="T13" fmla="*/ 34 h 276"/>
                <a:gd name="T14" fmla="*/ 40 w 116"/>
                <a:gd name="T15" fmla="*/ 51 h 276"/>
                <a:gd name="T16" fmla="*/ 46 w 116"/>
                <a:gd name="T17" fmla="*/ 76 h 276"/>
                <a:gd name="T18" fmla="*/ 40 w 116"/>
                <a:gd name="T19" fmla="*/ 102 h 276"/>
                <a:gd name="T20" fmla="*/ 23 w 116"/>
                <a:gd name="T21" fmla="*/ 148 h 276"/>
                <a:gd name="T22" fmla="*/ 15 w 116"/>
                <a:gd name="T23" fmla="*/ 195 h 276"/>
                <a:gd name="T24" fmla="*/ 24 w 116"/>
                <a:gd name="T25" fmla="*/ 235 h 276"/>
                <a:gd name="T26" fmla="*/ 80 w 116"/>
                <a:gd name="T27" fmla="*/ 275 h 276"/>
                <a:gd name="T28" fmla="*/ 87 w 116"/>
                <a:gd name="T29" fmla="*/ 272 h 276"/>
                <a:gd name="T30" fmla="*/ 106 w 116"/>
                <a:gd name="T31" fmla="*/ 176 h 276"/>
                <a:gd name="T32" fmla="*/ 110 w 116"/>
                <a:gd name="T33" fmla="*/ 159 h 276"/>
                <a:gd name="T34" fmla="*/ 80 w 116"/>
                <a:gd name="T35" fmla="*/ 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276">
                  <a:moveTo>
                    <a:pt x="80" y="76"/>
                  </a:moveTo>
                  <a:cubicBezTo>
                    <a:pt x="66" y="65"/>
                    <a:pt x="54" y="52"/>
                    <a:pt x="45" y="37"/>
                  </a:cubicBezTo>
                  <a:cubicBezTo>
                    <a:pt x="37" y="25"/>
                    <a:pt x="26" y="14"/>
                    <a:pt x="16" y="3"/>
                  </a:cubicBezTo>
                  <a:cubicBezTo>
                    <a:pt x="14" y="1"/>
                    <a:pt x="12" y="0"/>
                    <a:pt x="9" y="0"/>
                  </a:cubicBezTo>
                  <a:cubicBezTo>
                    <a:pt x="8" y="0"/>
                    <a:pt x="6" y="0"/>
                    <a:pt x="4" y="1"/>
                  </a:cubicBezTo>
                  <a:cubicBezTo>
                    <a:pt x="0" y="4"/>
                    <a:pt x="1" y="11"/>
                    <a:pt x="7" y="16"/>
                  </a:cubicBezTo>
                  <a:cubicBezTo>
                    <a:pt x="13" y="22"/>
                    <a:pt x="20" y="28"/>
                    <a:pt x="26" y="34"/>
                  </a:cubicBezTo>
                  <a:cubicBezTo>
                    <a:pt x="32" y="39"/>
                    <a:pt x="36" y="45"/>
                    <a:pt x="40" y="51"/>
                  </a:cubicBezTo>
                  <a:cubicBezTo>
                    <a:pt x="46" y="59"/>
                    <a:pt x="48" y="67"/>
                    <a:pt x="46" y="76"/>
                  </a:cubicBezTo>
                  <a:cubicBezTo>
                    <a:pt x="45" y="85"/>
                    <a:pt x="42" y="94"/>
                    <a:pt x="40" y="102"/>
                  </a:cubicBezTo>
                  <a:cubicBezTo>
                    <a:pt x="34" y="118"/>
                    <a:pt x="29" y="133"/>
                    <a:pt x="23" y="148"/>
                  </a:cubicBezTo>
                  <a:cubicBezTo>
                    <a:pt x="18" y="164"/>
                    <a:pt x="16" y="180"/>
                    <a:pt x="15" y="195"/>
                  </a:cubicBezTo>
                  <a:cubicBezTo>
                    <a:pt x="15" y="212"/>
                    <a:pt x="18" y="226"/>
                    <a:pt x="24" y="235"/>
                  </a:cubicBezTo>
                  <a:cubicBezTo>
                    <a:pt x="38" y="255"/>
                    <a:pt x="57" y="269"/>
                    <a:pt x="80" y="275"/>
                  </a:cubicBezTo>
                  <a:cubicBezTo>
                    <a:pt x="82" y="276"/>
                    <a:pt x="87" y="273"/>
                    <a:pt x="87" y="272"/>
                  </a:cubicBezTo>
                  <a:cubicBezTo>
                    <a:pt x="89" y="239"/>
                    <a:pt x="98" y="208"/>
                    <a:pt x="106" y="176"/>
                  </a:cubicBezTo>
                  <a:cubicBezTo>
                    <a:pt x="108" y="171"/>
                    <a:pt x="109" y="165"/>
                    <a:pt x="110" y="159"/>
                  </a:cubicBezTo>
                  <a:cubicBezTo>
                    <a:pt x="116" y="125"/>
                    <a:pt x="108" y="97"/>
                    <a:pt x="8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1" name="Freeform 26"/>
            <p:cNvSpPr/>
            <p:nvPr/>
          </p:nvSpPr>
          <p:spPr bwMode="auto">
            <a:xfrm>
              <a:off x="5264" y="3080"/>
              <a:ext cx="121" cy="76"/>
            </a:xfrm>
            <a:custGeom>
              <a:avLst/>
              <a:gdLst>
                <a:gd name="T0" fmla="*/ 240 w 247"/>
                <a:gd name="T1" fmla="*/ 0 h 156"/>
                <a:gd name="T2" fmla="*/ 240 w 247"/>
                <a:gd name="T3" fmla="*/ 0 h 156"/>
                <a:gd name="T4" fmla="*/ 236 w 247"/>
                <a:gd name="T5" fmla="*/ 1 h 156"/>
                <a:gd name="T6" fmla="*/ 224 w 247"/>
                <a:gd name="T7" fmla="*/ 25 h 156"/>
                <a:gd name="T8" fmla="*/ 153 w 247"/>
                <a:gd name="T9" fmla="*/ 63 h 156"/>
                <a:gd name="T10" fmla="*/ 105 w 247"/>
                <a:gd name="T11" fmla="*/ 58 h 156"/>
                <a:gd name="T12" fmla="*/ 57 w 247"/>
                <a:gd name="T13" fmla="*/ 66 h 156"/>
                <a:gd name="T14" fmla="*/ 14 w 247"/>
                <a:gd name="T15" fmla="*/ 101 h 156"/>
                <a:gd name="T16" fmla="*/ 1 w 247"/>
                <a:gd name="T17" fmla="*/ 144 h 156"/>
                <a:gd name="T18" fmla="*/ 12 w 247"/>
                <a:gd name="T19" fmla="*/ 154 h 156"/>
                <a:gd name="T20" fmla="*/ 87 w 247"/>
                <a:gd name="T21" fmla="*/ 147 h 156"/>
                <a:gd name="T22" fmla="*/ 96 w 247"/>
                <a:gd name="T23" fmla="*/ 147 h 156"/>
                <a:gd name="T24" fmla="*/ 127 w 247"/>
                <a:gd name="T25" fmla="*/ 146 h 156"/>
                <a:gd name="T26" fmla="*/ 188 w 247"/>
                <a:gd name="T27" fmla="*/ 107 h 156"/>
                <a:gd name="T28" fmla="*/ 195 w 247"/>
                <a:gd name="T29" fmla="*/ 91 h 156"/>
                <a:gd name="T30" fmla="*/ 219 w 247"/>
                <a:gd name="T31" fmla="*/ 54 h 156"/>
                <a:gd name="T32" fmla="*/ 245 w 247"/>
                <a:gd name="T33" fmla="*/ 18 h 156"/>
                <a:gd name="T34" fmla="*/ 246 w 247"/>
                <a:gd name="T35" fmla="*/ 5 h 156"/>
                <a:gd name="T36" fmla="*/ 240 w 247"/>
                <a:gd name="T3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156">
                  <a:moveTo>
                    <a:pt x="240" y="0"/>
                  </a:moveTo>
                  <a:cubicBezTo>
                    <a:pt x="240" y="0"/>
                    <a:pt x="240" y="0"/>
                    <a:pt x="240" y="0"/>
                  </a:cubicBezTo>
                  <a:cubicBezTo>
                    <a:pt x="238" y="0"/>
                    <a:pt x="237" y="1"/>
                    <a:pt x="236" y="1"/>
                  </a:cubicBezTo>
                  <a:cubicBezTo>
                    <a:pt x="232" y="9"/>
                    <a:pt x="229" y="17"/>
                    <a:pt x="224" y="25"/>
                  </a:cubicBezTo>
                  <a:cubicBezTo>
                    <a:pt x="199" y="68"/>
                    <a:pt x="190" y="65"/>
                    <a:pt x="153" y="63"/>
                  </a:cubicBezTo>
                  <a:cubicBezTo>
                    <a:pt x="137" y="63"/>
                    <a:pt x="121" y="60"/>
                    <a:pt x="105" y="58"/>
                  </a:cubicBezTo>
                  <a:cubicBezTo>
                    <a:pt x="88" y="58"/>
                    <a:pt x="72" y="61"/>
                    <a:pt x="57" y="66"/>
                  </a:cubicBezTo>
                  <a:cubicBezTo>
                    <a:pt x="37" y="71"/>
                    <a:pt x="23" y="84"/>
                    <a:pt x="14" y="101"/>
                  </a:cubicBezTo>
                  <a:cubicBezTo>
                    <a:pt x="6" y="115"/>
                    <a:pt x="4" y="129"/>
                    <a:pt x="1" y="144"/>
                  </a:cubicBezTo>
                  <a:cubicBezTo>
                    <a:pt x="0" y="150"/>
                    <a:pt x="6" y="156"/>
                    <a:pt x="12" y="154"/>
                  </a:cubicBezTo>
                  <a:cubicBezTo>
                    <a:pt x="37" y="147"/>
                    <a:pt x="62" y="147"/>
                    <a:pt x="87" y="147"/>
                  </a:cubicBezTo>
                  <a:cubicBezTo>
                    <a:pt x="90" y="147"/>
                    <a:pt x="93" y="147"/>
                    <a:pt x="96" y="147"/>
                  </a:cubicBezTo>
                  <a:cubicBezTo>
                    <a:pt x="107" y="147"/>
                    <a:pt x="117" y="147"/>
                    <a:pt x="127" y="146"/>
                  </a:cubicBezTo>
                  <a:cubicBezTo>
                    <a:pt x="153" y="142"/>
                    <a:pt x="174" y="131"/>
                    <a:pt x="188" y="107"/>
                  </a:cubicBezTo>
                  <a:cubicBezTo>
                    <a:pt x="191" y="102"/>
                    <a:pt x="193" y="96"/>
                    <a:pt x="195" y="91"/>
                  </a:cubicBezTo>
                  <a:cubicBezTo>
                    <a:pt x="201" y="77"/>
                    <a:pt x="209" y="65"/>
                    <a:pt x="219" y="54"/>
                  </a:cubicBezTo>
                  <a:cubicBezTo>
                    <a:pt x="229" y="43"/>
                    <a:pt x="237" y="30"/>
                    <a:pt x="245" y="18"/>
                  </a:cubicBezTo>
                  <a:cubicBezTo>
                    <a:pt x="247" y="15"/>
                    <a:pt x="247" y="9"/>
                    <a:pt x="246" y="5"/>
                  </a:cubicBezTo>
                  <a:cubicBezTo>
                    <a:pt x="246" y="3"/>
                    <a:pt x="243" y="2"/>
                    <a:pt x="2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2" name="Freeform 27"/>
            <p:cNvSpPr/>
            <p:nvPr/>
          </p:nvSpPr>
          <p:spPr bwMode="auto">
            <a:xfrm>
              <a:off x="5437" y="2415"/>
              <a:ext cx="87" cy="70"/>
            </a:xfrm>
            <a:custGeom>
              <a:avLst/>
              <a:gdLst>
                <a:gd name="T0" fmla="*/ 52 w 178"/>
                <a:gd name="T1" fmla="*/ 43 h 143"/>
                <a:gd name="T2" fmla="*/ 74 w 178"/>
                <a:gd name="T3" fmla="*/ 40 h 143"/>
                <a:gd name="T4" fmla="*/ 128 w 178"/>
                <a:gd name="T5" fmla="*/ 40 h 143"/>
                <a:gd name="T6" fmla="*/ 163 w 178"/>
                <a:gd name="T7" fmla="*/ 39 h 143"/>
                <a:gd name="T8" fmla="*/ 178 w 178"/>
                <a:gd name="T9" fmla="*/ 21 h 143"/>
                <a:gd name="T10" fmla="*/ 161 w 178"/>
                <a:gd name="T11" fmla="*/ 0 h 143"/>
                <a:gd name="T12" fmla="*/ 105 w 178"/>
                <a:gd name="T13" fmla="*/ 0 h 143"/>
                <a:gd name="T14" fmla="*/ 68 w 178"/>
                <a:gd name="T15" fmla="*/ 0 h 143"/>
                <a:gd name="T16" fmla="*/ 33 w 178"/>
                <a:gd name="T17" fmla="*/ 7 h 143"/>
                <a:gd name="T18" fmla="*/ 3 w 178"/>
                <a:gd name="T19" fmla="*/ 42 h 143"/>
                <a:gd name="T20" fmla="*/ 5 w 178"/>
                <a:gd name="T21" fmla="*/ 72 h 143"/>
                <a:gd name="T22" fmla="*/ 18 w 178"/>
                <a:gd name="T23" fmla="*/ 100 h 143"/>
                <a:gd name="T24" fmla="*/ 15 w 178"/>
                <a:gd name="T25" fmla="*/ 112 h 143"/>
                <a:gd name="T26" fmla="*/ 12 w 178"/>
                <a:gd name="T27" fmla="*/ 115 h 143"/>
                <a:gd name="T28" fmla="*/ 24 w 178"/>
                <a:gd name="T29" fmla="*/ 143 h 143"/>
                <a:gd name="T30" fmla="*/ 91 w 178"/>
                <a:gd name="T31" fmla="*/ 143 h 143"/>
                <a:gd name="T32" fmla="*/ 91 w 178"/>
                <a:gd name="T33" fmla="*/ 143 h 143"/>
                <a:gd name="T34" fmla="*/ 153 w 178"/>
                <a:gd name="T35" fmla="*/ 143 h 143"/>
                <a:gd name="T36" fmla="*/ 171 w 178"/>
                <a:gd name="T37" fmla="*/ 140 h 143"/>
                <a:gd name="T38" fmla="*/ 176 w 178"/>
                <a:gd name="T39" fmla="*/ 134 h 143"/>
                <a:gd name="T40" fmla="*/ 175 w 178"/>
                <a:gd name="T41" fmla="*/ 112 h 143"/>
                <a:gd name="T42" fmla="*/ 169 w 178"/>
                <a:gd name="T43" fmla="*/ 107 h 143"/>
                <a:gd name="T44" fmla="*/ 147 w 178"/>
                <a:gd name="T45" fmla="*/ 105 h 143"/>
                <a:gd name="T46" fmla="*/ 71 w 178"/>
                <a:gd name="T47" fmla="*/ 105 h 143"/>
                <a:gd name="T48" fmla="*/ 36 w 178"/>
                <a:gd name="T49" fmla="*/ 62 h 143"/>
                <a:gd name="T50" fmla="*/ 52 w 178"/>
                <a:gd name="T51" fmla="*/ 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43">
                  <a:moveTo>
                    <a:pt x="52" y="43"/>
                  </a:moveTo>
                  <a:cubicBezTo>
                    <a:pt x="60" y="42"/>
                    <a:pt x="67" y="40"/>
                    <a:pt x="74" y="40"/>
                  </a:cubicBezTo>
                  <a:cubicBezTo>
                    <a:pt x="92" y="40"/>
                    <a:pt x="110" y="40"/>
                    <a:pt x="128" y="40"/>
                  </a:cubicBezTo>
                  <a:cubicBezTo>
                    <a:pt x="139" y="40"/>
                    <a:pt x="151" y="39"/>
                    <a:pt x="163" y="39"/>
                  </a:cubicBezTo>
                  <a:cubicBezTo>
                    <a:pt x="173" y="38"/>
                    <a:pt x="178" y="33"/>
                    <a:pt x="178" y="21"/>
                  </a:cubicBezTo>
                  <a:cubicBezTo>
                    <a:pt x="178" y="7"/>
                    <a:pt x="173" y="0"/>
                    <a:pt x="161" y="0"/>
                  </a:cubicBezTo>
                  <a:cubicBezTo>
                    <a:pt x="142" y="0"/>
                    <a:pt x="124" y="0"/>
                    <a:pt x="105" y="0"/>
                  </a:cubicBezTo>
                  <a:cubicBezTo>
                    <a:pt x="93" y="0"/>
                    <a:pt x="80" y="0"/>
                    <a:pt x="68" y="0"/>
                  </a:cubicBezTo>
                  <a:cubicBezTo>
                    <a:pt x="56" y="1"/>
                    <a:pt x="44" y="3"/>
                    <a:pt x="33" y="7"/>
                  </a:cubicBezTo>
                  <a:cubicBezTo>
                    <a:pt x="16" y="12"/>
                    <a:pt x="6" y="25"/>
                    <a:pt x="3" y="42"/>
                  </a:cubicBezTo>
                  <a:cubicBezTo>
                    <a:pt x="0" y="52"/>
                    <a:pt x="0" y="63"/>
                    <a:pt x="5" y="72"/>
                  </a:cubicBezTo>
                  <a:cubicBezTo>
                    <a:pt x="9" y="82"/>
                    <a:pt x="14" y="91"/>
                    <a:pt x="18" y="100"/>
                  </a:cubicBezTo>
                  <a:cubicBezTo>
                    <a:pt x="20" y="104"/>
                    <a:pt x="19" y="109"/>
                    <a:pt x="15" y="112"/>
                  </a:cubicBezTo>
                  <a:cubicBezTo>
                    <a:pt x="14" y="113"/>
                    <a:pt x="12" y="114"/>
                    <a:pt x="12" y="115"/>
                  </a:cubicBezTo>
                  <a:cubicBezTo>
                    <a:pt x="3" y="129"/>
                    <a:pt x="9" y="142"/>
                    <a:pt x="24" y="143"/>
                  </a:cubicBezTo>
                  <a:cubicBezTo>
                    <a:pt x="47" y="143"/>
                    <a:pt x="69" y="143"/>
                    <a:pt x="91" y="143"/>
                  </a:cubicBezTo>
                  <a:cubicBezTo>
                    <a:pt x="91" y="143"/>
                    <a:pt x="91" y="143"/>
                    <a:pt x="91" y="143"/>
                  </a:cubicBezTo>
                  <a:cubicBezTo>
                    <a:pt x="112" y="143"/>
                    <a:pt x="133" y="143"/>
                    <a:pt x="153" y="143"/>
                  </a:cubicBezTo>
                  <a:cubicBezTo>
                    <a:pt x="159" y="143"/>
                    <a:pt x="165" y="142"/>
                    <a:pt x="171" y="140"/>
                  </a:cubicBezTo>
                  <a:cubicBezTo>
                    <a:pt x="173" y="139"/>
                    <a:pt x="176" y="136"/>
                    <a:pt x="176" y="134"/>
                  </a:cubicBezTo>
                  <a:cubicBezTo>
                    <a:pt x="177" y="127"/>
                    <a:pt x="176" y="120"/>
                    <a:pt x="175" y="112"/>
                  </a:cubicBezTo>
                  <a:cubicBezTo>
                    <a:pt x="175" y="110"/>
                    <a:pt x="171" y="107"/>
                    <a:pt x="169" y="107"/>
                  </a:cubicBezTo>
                  <a:cubicBezTo>
                    <a:pt x="162" y="106"/>
                    <a:pt x="154" y="105"/>
                    <a:pt x="147" y="105"/>
                  </a:cubicBezTo>
                  <a:cubicBezTo>
                    <a:pt x="122" y="105"/>
                    <a:pt x="97" y="104"/>
                    <a:pt x="71" y="105"/>
                  </a:cubicBezTo>
                  <a:cubicBezTo>
                    <a:pt x="51" y="105"/>
                    <a:pt x="33" y="80"/>
                    <a:pt x="36" y="62"/>
                  </a:cubicBezTo>
                  <a:cubicBezTo>
                    <a:pt x="38" y="53"/>
                    <a:pt x="44" y="44"/>
                    <a:pt x="52"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3" name="Freeform 28"/>
            <p:cNvSpPr>
              <a:spLocks noEditPoints="1"/>
            </p:cNvSpPr>
            <p:nvPr/>
          </p:nvSpPr>
          <p:spPr bwMode="auto">
            <a:xfrm>
              <a:off x="5435" y="2505"/>
              <a:ext cx="95" cy="74"/>
            </a:xfrm>
            <a:custGeom>
              <a:avLst/>
              <a:gdLst>
                <a:gd name="T0" fmla="*/ 26 w 194"/>
                <a:gd name="T1" fmla="*/ 138 h 151"/>
                <a:gd name="T2" fmla="*/ 30 w 194"/>
                <a:gd name="T3" fmla="*/ 137 h 151"/>
                <a:gd name="T4" fmla="*/ 43 w 194"/>
                <a:gd name="T5" fmla="*/ 119 h 151"/>
                <a:gd name="T6" fmla="*/ 38 w 194"/>
                <a:gd name="T7" fmla="*/ 79 h 151"/>
                <a:gd name="T8" fmla="*/ 76 w 194"/>
                <a:gd name="T9" fmla="*/ 41 h 151"/>
                <a:gd name="T10" fmla="*/ 82 w 194"/>
                <a:gd name="T11" fmla="*/ 45 h 151"/>
                <a:gd name="T12" fmla="*/ 85 w 194"/>
                <a:gd name="T13" fmla="*/ 62 h 151"/>
                <a:gd name="T14" fmla="*/ 86 w 194"/>
                <a:gd name="T15" fmla="*/ 129 h 151"/>
                <a:gd name="T16" fmla="*/ 109 w 194"/>
                <a:gd name="T17" fmla="*/ 149 h 151"/>
                <a:gd name="T18" fmla="*/ 144 w 194"/>
                <a:gd name="T19" fmla="*/ 142 h 151"/>
                <a:gd name="T20" fmla="*/ 181 w 194"/>
                <a:gd name="T21" fmla="*/ 106 h 151"/>
                <a:gd name="T22" fmla="*/ 148 w 194"/>
                <a:gd name="T23" fmla="*/ 13 h 151"/>
                <a:gd name="T24" fmla="*/ 98 w 194"/>
                <a:gd name="T25" fmla="*/ 0 h 151"/>
                <a:gd name="T26" fmla="*/ 84 w 194"/>
                <a:gd name="T27" fmla="*/ 1 h 151"/>
                <a:gd name="T28" fmla="*/ 14 w 194"/>
                <a:gd name="T29" fmla="*/ 48 h 151"/>
                <a:gd name="T30" fmla="*/ 23 w 194"/>
                <a:gd name="T31" fmla="*/ 136 h 151"/>
                <a:gd name="T32" fmla="*/ 26 w 194"/>
                <a:gd name="T33" fmla="*/ 138 h 151"/>
                <a:gd name="T34" fmla="*/ 114 w 194"/>
                <a:gd name="T35" fmla="*/ 46 h 151"/>
                <a:gd name="T36" fmla="*/ 125 w 194"/>
                <a:gd name="T37" fmla="*/ 41 h 151"/>
                <a:gd name="T38" fmla="*/ 153 w 194"/>
                <a:gd name="T39" fmla="*/ 67 h 151"/>
                <a:gd name="T40" fmla="*/ 122 w 194"/>
                <a:gd name="T41" fmla="*/ 113 h 151"/>
                <a:gd name="T42" fmla="*/ 122 w 194"/>
                <a:gd name="T43" fmla="*/ 113 h 151"/>
                <a:gd name="T44" fmla="*/ 115 w 194"/>
                <a:gd name="T45" fmla="*/ 108 h 151"/>
                <a:gd name="T46" fmla="*/ 112 w 194"/>
                <a:gd name="T47" fmla="*/ 74 h 151"/>
                <a:gd name="T48" fmla="*/ 114 w 194"/>
                <a:gd name="T49" fmla="*/ 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51">
                  <a:moveTo>
                    <a:pt x="26" y="138"/>
                  </a:moveTo>
                  <a:cubicBezTo>
                    <a:pt x="28" y="138"/>
                    <a:pt x="29" y="138"/>
                    <a:pt x="30" y="137"/>
                  </a:cubicBezTo>
                  <a:cubicBezTo>
                    <a:pt x="44" y="131"/>
                    <a:pt x="46" y="129"/>
                    <a:pt x="43" y="119"/>
                  </a:cubicBezTo>
                  <a:cubicBezTo>
                    <a:pt x="39" y="106"/>
                    <a:pt x="37" y="93"/>
                    <a:pt x="38" y="79"/>
                  </a:cubicBezTo>
                  <a:cubicBezTo>
                    <a:pt x="40" y="60"/>
                    <a:pt x="54" y="45"/>
                    <a:pt x="76" y="41"/>
                  </a:cubicBezTo>
                  <a:cubicBezTo>
                    <a:pt x="78" y="41"/>
                    <a:pt x="82" y="43"/>
                    <a:pt x="82" y="45"/>
                  </a:cubicBezTo>
                  <a:cubicBezTo>
                    <a:pt x="84" y="50"/>
                    <a:pt x="85" y="56"/>
                    <a:pt x="85" y="62"/>
                  </a:cubicBezTo>
                  <a:cubicBezTo>
                    <a:pt x="86" y="85"/>
                    <a:pt x="85" y="107"/>
                    <a:pt x="86" y="129"/>
                  </a:cubicBezTo>
                  <a:cubicBezTo>
                    <a:pt x="86" y="143"/>
                    <a:pt x="95" y="151"/>
                    <a:pt x="109" y="149"/>
                  </a:cubicBezTo>
                  <a:cubicBezTo>
                    <a:pt x="121" y="147"/>
                    <a:pt x="133" y="145"/>
                    <a:pt x="144" y="142"/>
                  </a:cubicBezTo>
                  <a:cubicBezTo>
                    <a:pt x="161" y="136"/>
                    <a:pt x="175" y="124"/>
                    <a:pt x="181" y="106"/>
                  </a:cubicBezTo>
                  <a:cubicBezTo>
                    <a:pt x="194" y="68"/>
                    <a:pt x="181" y="34"/>
                    <a:pt x="148" y="13"/>
                  </a:cubicBezTo>
                  <a:cubicBezTo>
                    <a:pt x="132" y="3"/>
                    <a:pt x="115" y="0"/>
                    <a:pt x="98" y="0"/>
                  </a:cubicBezTo>
                  <a:cubicBezTo>
                    <a:pt x="93" y="0"/>
                    <a:pt x="89" y="0"/>
                    <a:pt x="84" y="1"/>
                  </a:cubicBezTo>
                  <a:cubicBezTo>
                    <a:pt x="52" y="3"/>
                    <a:pt x="27" y="18"/>
                    <a:pt x="14" y="48"/>
                  </a:cubicBezTo>
                  <a:cubicBezTo>
                    <a:pt x="0" y="78"/>
                    <a:pt x="3" y="108"/>
                    <a:pt x="23" y="136"/>
                  </a:cubicBezTo>
                  <a:cubicBezTo>
                    <a:pt x="23" y="137"/>
                    <a:pt x="25" y="137"/>
                    <a:pt x="26" y="138"/>
                  </a:cubicBezTo>
                  <a:close/>
                  <a:moveTo>
                    <a:pt x="114" y="46"/>
                  </a:moveTo>
                  <a:cubicBezTo>
                    <a:pt x="115" y="43"/>
                    <a:pt x="121" y="40"/>
                    <a:pt x="125" y="41"/>
                  </a:cubicBezTo>
                  <a:cubicBezTo>
                    <a:pt x="139" y="45"/>
                    <a:pt x="148" y="54"/>
                    <a:pt x="153" y="67"/>
                  </a:cubicBezTo>
                  <a:cubicBezTo>
                    <a:pt x="161" y="86"/>
                    <a:pt x="150" y="112"/>
                    <a:pt x="122" y="113"/>
                  </a:cubicBezTo>
                  <a:cubicBezTo>
                    <a:pt x="122" y="113"/>
                    <a:pt x="122" y="113"/>
                    <a:pt x="122" y="113"/>
                  </a:cubicBezTo>
                  <a:cubicBezTo>
                    <a:pt x="119" y="113"/>
                    <a:pt x="116" y="110"/>
                    <a:pt x="115" y="108"/>
                  </a:cubicBezTo>
                  <a:cubicBezTo>
                    <a:pt x="114" y="96"/>
                    <a:pt x="113" y="84"/>
                    <a:pt x="112" y="74"/>
                  </a:cubicBezTo>
                  <a:cubicBezTo>
                    <a:pt x="113" y="64"/>
                    <a:pt x="113" y="55"/>
                    <a:pt x="11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4" name="Freeform 29"/>
            <p:cNvSpPr>
              <a:spLocks noEditPoints="1"/>
            </p:cNvSpPr>
            <p:nvPr/>
          </p:nvSpPr>
          <p:spPr bwMode="auto">
            <a:xfrm>
              <a:off x="5436" y="2824"/>
              <a:ext cx="92" cy="67"/>
            </a:xfrm>
            <a:custGeom>
              <a:avLst/>
              <a:gdLst>
                <a:gd name="T0" fmla="*/ 152 w 188"/>
                <a:gd name="T1" fmla="*/ 10 h 137"/>
                <a:gd name="T2" fmla="*/ 141 w 188"/>
                <a:gd name="T3" fmla="*/ 29 h 137"/>
                <a:gd name="T4" fmla="*/ 151 w 188"/>
                <a:gd name="T5" fmla="*/ 63 h 137"/>
                <a:gd name="T6" fmla="*/ 138 w 188"/>
                <a:gd name="T7" fmla="*/ 94 h 137"/>
                <a:gd name="T8" fmla="*/ 117 w 188"/>
                <a:gd name="T9" fmla="*/ 88 h 137"/>
                <a:gd name="T10" fmla="*/ 107 w 188"/>
                <a:gd name="T11" fmla="*/ 45 h 137"/>
                <a:gd name="T12" fmla="*/ 90 w 188"/>
                <a:gd name="T13" fmla="*/ 14 h 137"/>
                <a:gd name="T14" fmla="*/ 63 w 188"/>
                <a:gd name="T15" fmla="*/ 0 h 137"/>
                <a:gd name="T16" fmla="*/ 54 w 188"/>
                <a:gd name="T17" fmla="*/ 0 h 137"/>
                <a:gd name="T18" fmla="*/ 41 w 188"/>
                <a:gd name="T19" fmla="*/ 0 h 137"/>
                <a:gd name="T20" fmla="*/ 12 w 188"/>
                <a:gd name="T21" fmla="*/ 19 h 137"/>
                <a:gd name="T22" fmla="*/ 5 w 188"/>
                <a:gd name="T23" fmla="*/ 65 h 137"/>
                <a:gd name="T24" fmla="*/ 17 w 188"/>
                <a:gd name="T25" fmla="*/ 98 h 137"/>
                <a:gd name="T26" fmla="*/ 9 w 188"/>
                <a:gd name="T27" fmla="*/ 119 h 137"/>
                <a:gd name="T28" fmla="*/ 23 w 188"/>
                <a:gd name="T29" fmla="*/ 137 h 137"/>
                <a:gd name="T30" fmla="*/ 121 w 188"/>
                <a:gd name="T31" fmla="*/ 137 h 137"/>
                <a:gd name="T32" fmla="*/ 143 w 188"/>
                <a:gd name="T33" fmla="*/ 134 h 137"/>
                <a:gd name="T34" fmla="*/ 178 w 188"/>
                <a:gd name="T35" fmla="*/ 102 h 137"/>
                <a:gd name="T36" fmla="*/ 164 w 188"/>
                <a:gd name="T37" fmla="*/ 13 h 137"/>
                <a:gd name="T38" fmla="*/ 152 w 188"/>
                <a:gd name="T39" fmla="*/ 10 h 137"/>
                <a:gd name="T40" fmla="*/ 77 w 188"/>
                <a:gd name="T41" fmla="*/ 99 h 137"/>
                <a:gd name="T42" fmla="*/ 71 w 188"/>
                <a:gd name="T43" fmla="*/ 100 h 137"/>
                <a:gd name="T44" fmla="*/ 59 w 188"/>
                <a:gd name="T45" fmla="*/ 99 h 137"/>
                <a:gd name="T46" fmla="*/ 51 w 188"/>
                <a:gd name="T47" fmla="*/ 96 h 137"/>
                <a:gd name="T48" fmla="*/ 39 w 188"/>
                <a:gd name="T49" fmla="*/ 44 h 137"/>
                <a:gd name="T50" fmla="*/ 71 w 188"/>
                <a:gd name="T51" fmla="*/ 42 h 137"/>
                <a:gd name="T52" fmla="*/ 79 w 188"/>
                <a:gd name="T53" fmla="*/ 52 h 137"/>
                <a:gd name="T54" fmla="*/ 89 w 188"/>
                <a:gd name="T55" fmla="*/ 85 h 137"/>
                <a:gd name="T56" fmla="*/ 77 w 188"/>
                <a:gd name="T57" fmla="*/ 9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37">
                  <a:moveTo>
                    <a:pt x="152" y="10"/>
                  </a:moveTo>
                  <a:cubicBezTo>
                    <a:pt x="143" y="12"/>
                    <a:pt x="138" y="20"/>
                    <a:pt x="141" y="29"/>
                  </a:cubicBezTo>
                  <a:cubicBezTo>
                    <a:pt x="145" y="41"/>
                    <a:pt x="149" y="52"/>
                    <a:pt x="151" y="63"/>
                  </a:cubicBezTo>
                  <a:cubicBezTo>
                    <a:pt x="154" y="76"/>
                    <a:pt x="149" y="86"/>
                    <a:pt x="138" y="94"/>
                  </a:cubicBezTo>
                  <a:cubicBezTo>
                    <a:pt x="129" y="100"/>
                    <a:pt x="120" y="98"/>
                    <a:pt x="117" y="88"/>
                  </a:cubicBezTo>
                  <a:cubicBezTo>
                    <a:pt x="114" y="74"/>
                    <a:pt x="111" y="59"/>
                    <a:pt x="107" y="45"/>
                  </a:cubicBezTo>
                  <a:cubicBezTo>
                    <a:pt x="103" y="34"/>
                    <a:pt x="98" y="23"/>
                    <a:pt x="90" y="14"/>
                  </a:cubicBezTo>
                  <a:cubicBezTo>
                    <a:pt x="83" y="6"/>
                    <a:pt x="74" y="0"/>
                    <a:pt x="63" y="0"/>
                  </a:cubicBezTo>
                  <a:cubicBezTo>
                    <a:pt x="60" y="0"/>
                    <a:pt x="57" y="0"/>
                    <a:pt x="54" y="0"/>
                  </a:cubicBezTo>
                  <a:cubicBezTo>
                    <a:pt x="50" y="0"/>
                    <a:pt x="45" y="0"/>
                    <a:pt x="41" y="0"/>
                  </a:cubicBezTo>
                  <a:cubicBezTo>
                    <a:pt x="28" y="2"/>
                    <a:pt x="19" y="9"/>
                    <a:pt x="12" y="19"/>
                  </a:cubicBezTo>
                  <a:cubicBezTo>
                    <a:pt x="2" y="33"/>
                    <a:pt x="0" y="49"/>
                    <a:pt x="5" y="65"/>
                  </a:cubicBezTo>
                  <a:cubicBezTo>
                    <a:pt x="8" y="77"/>
                    <a:pt x="13" y="87"/>
                    <a:pt x="17" y="98"/>
                  </a:cubicBezTo>
                  <a:cubicBezTo>
                    <a:pt x="14" y="105"/>
                    <a:pt x="11" y="112"/>
                    <a:pt x="9" y="119"/>
                  </a:cubicBezTo>
                  <a:cubicBezTo>
                    <a:pt x="7" y="129"/>
                    <a:pt x="13" y="137"/>
                    <a:pt x="23" y="137"/>
                  </a:cubicBezTo>
                  <a:cubicBezTo>
                    <a:pt x="56" y="137"/>
                    <a:pt x="88" y="137"/>
                    <a:pt x="121" y="137"/>
                  </a:cubicBezTo>
                  <a:cubicBezTo>
                    <a:pt x="128" y="137"/>
                    <a:pt x="136" y="136"/>
                    <a:pt x="143" y="134"/>
                  </a:cubicBezTo>
                  <a:cubicBezTo>
                    <a:pt x="159" y="129"/>
                    <a:pt x="173" y="119"/>
                    <a:pt x="178" y="102"/>
                  </a:cubicBezTo>
                  <a:cubicBezTo>
                    <a:pt x="188" y="71"/>
                    <a:pt x="183" y="41"/>
                    <a:pt x="164" y="13"/>
                  </a:cubicBezTo>
                  <a:cubicBezTo>
                    <a:pt x="163" y="11"/>
                    <a:pt x="156" y="10"/>
                    <a:pt x="152" y="10"/>
                  </a:cubicBezTo>
                  <a:close/>
                  <a:moveTo>
                    <a:pt x="77" y="99"/>
                  </a:moveTo>
                  <a:cubicBezTo>
                    <a:pt x="75" y="99"/>
                    <a:pt x="74" y="99"/>
                    <a:pt x="71" y="100"/>
                  </a:cubicBezTo>
                  <a:cubicBezTo>
                    <a:pt x="68" y="99"/>
                    <a:pt x="64" y="99"/>
                    <a:pt x="59" y="99"/>
                  </a:cubicBezTo>
                  <a:cubicBezTo>
                    <a:pt x="57" y="98"/>
                    <a:pt x="54" y="97"/>
                    <a:pt x="51" y="96"/>
                  </a:cubicBezTo>
                  <a:cubicBezTo>
                    <a:pt x="37" y="86"/>
                    <a:pt x="30" y="59"/>
                    <a:pt x="39" y="44"/>
                  </a:cubicBezTo>
                  <a:cubicBezTo>
                    <a:pt x="45" y="35"/>
                    <a:pt x="63" y="34"/>
                    <a:pt x="71" y="42"/>
                  </a:cubicBezTo>
                  <a:cubicBezTo>
                    <a:pt x="74" y="45"/>
                    <a:pt x="77" y="48"/>
                    <a:pt x="79" y="52"/>
                  </a:cubicBezTo>
                  <a:cubicBezTo>
                    <a:pt x="83" y="63"/>
                    <a:pt x="86" y="74"/>
                    <a:pt x="89" y="85"/>
                  </a:cubicBezTo>
                  <a:cubicBezTo>
                    <a:pt x="91" y="93"/>
                    <a:pt x="86" y="99"/>
                    <a:pt x="7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5" name="Freeform 30"/>
            <p:cNvSpPr/>
            <p:nvPr/>
          </p:nvSpPr>
          <p:spPr bwMode="auto">
            <a:xfrm>
              <a:off x="5403" y="2326"/>
              <a:ext cx="122" cy="74"/>
            </a:xfrm>
            <a:custGeom>
              <a:avLst/>
              <a:gdLst>
                <a:gd name="T0" fmla="*/ 235 w 248"/>
                <a:gd name="T1" fmla="*/ 152 h 152"/>
                <a:gd name="T2" fmla="*/ 237 w 248"/>
                <a:gd name="T3" fmla="*/ 152 h 152"/>
                <a:gd name="T4" fmla="*/ 245 w 248"/>
                <a:gd name="T5" fmla="*/ 143 h 152"/>
                <a:gd name="T6" fmla="*/ 231 w 248"/>
                <a:gd name="T7" fmla="*/ 116 h 152"/>
                <a:gd name="T8" fmla="*/ 214 w 248"/>
                <a:gd name="T9" fmla="*/ 110 h 152"/>
                <a:gd name="T10" fmla="*/ 142 w 248"/>
                <a:gd name="T11" fmla="*/ 88 h 152"/>
                <a:gd name="T12" fmla="*/ 128 w 248"/>
                <a:gd name="T13" fmla="*/ 77 h 152"/>
                <a:gd name="T14" fmla="*/ 139 w 248"/>
                <a:gd name="T15" fmla="*/ 71 h 152"/>
                <a:gd name="T16" fmla="*/ 214 w 248"/>
                <a:gd name="T17" fmla="*/ 45 h 152"/>
                <a:gd name="T18" fmla="*/ 239 w 248"/>
                <a:gd name="T19" fmla="*/ 34 h 152"/>
                <a:gd name="T20" fmla="*/ 245 w 248"/>
                <a:gd name="T21" fmla="*/ 23 h 152"/>
                <a:gd name="T22" fmla="*/ 246 w 248"/>
                <a:gd name="T23" fmla="*/ 10 h 152"/>
                <a:gd name="T24" fmla="*/ 236 w 248"/>
                <a:gd name="T25" fmla="*/ 0 h 152"/>
                <a:gd name="T26" fmla="*/ 234 w 248"/>
                <a:gd name="T27" fmla="*/ 0 h 152"/>
                <a:gd name="T28" fmla="*/ 196 w 248"/>
                <a:gd name="T29" fmla="*/ 13 h 152"/>
                <a:gd name="T30" fmla="*/ 89 w 248"/>
                <a:gd name="T31" fmla="*/ 56 h 152"/>
                <a:gd name="T32" fmla="*/ 45 w 248"/>
                <a:gd name="T33" fmla="*/ 45 h 152"/>
                <a:gd name="T34" fmla="*/ 34 w 248"/>
                <a:gd name="T35" fmla="*/ 22 h 152"/>
                <a:gd name="T36" fmla="*/ 15 w 248"/>
                <a:gd name="T37" fmla="*/ 7 h 152"/>
                <a:gd name="T38" fmla="*/ 5 w 248"/>
                <a:gd name="T39" fmla="*/ 14 h 152"/>
                <a:gd name="T40" fmla="*/ 29 w 248"/>
                <a:gd name="T41" fmla="*/ 76 h 152"/>
                <a:gd name="T42" fmla="*/ 52 w 248"/>
                <a:gd name="T43" fmla="*/ 89 h 152"/>
                <a:gd name="T44" fmla="*/ 232 w 248"/>
                <a:gd name="T45" fmla="*/ 152 h 152"/>
                <a:gd name="T46" fmla="*/ 235 w 248"/>
                <a:gd name="T4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8" h="152">
                  <a:moveTo>
                    <a:pt x="235" y="152"/>
                  </a:moveTo>
                  <a:cubicBezTo>
                    <a:pt x="235" y="152"/>
                    <a:pt x="236" y="152"/>
                    <a:pt x="237" y="152"/>
                  </a:cubicBezTo>
                  <a:cubicBezTo>
                    <a:pt x="240" y="152"/>
                    <a:pt x="245" y="148"/>
                    <a:pt x="245" y="143"/>
                  </a:cubicBezTo>
                  <a:cubicBezTo>
                    <a:pt x="248" y="127"/>
                    <a:pt x="245" y="121"/>
                    <a:pt x="231" y="116"/>
                  </a:cubicBezTo>
                  <a:cubicBezTo>
                    <a:pt x="226" y="113"/>
                    <a:pt x="220" y="111"/>
                    <a:pt x="214" y="110"/>
                  </a:cubicBezTo>
                  <a:cubicBezTo>
                    <a:pt x="190" y="102"/>
                    <a:pt x="166" y="95"/>
                    <a:pt x="142" y="88"/>
                  </a:cubicBezTo>
                  <a:cubicBezTo>
                    <a:pt x="136" y="86"/>
                    <a:pt x="131" y="83"/>
                    <a:pt x="128" y="77"/>
                  </a:cubicBezTo>
                  <a:cubicBezTo>
                    <a:pt x="132" y="75"/>
                    <a:pt x="135" y="73"/>
                    <a:pt x="139" y="71"/>
                  </a:cubicBezTo>
                  <a:cubicBezTo>
                    <a:pt x="164" y="62"/>
                    <a:pt x="189" y="54"/>
                    <a:pt x="214" y="45"/>
                  </a:cubicBezTo>
                  <a:cubicBezTo>
                    <a:pt x="223" y="42"/>
                    <a:pt x="231" y="38"/>
                    <a:pt x="239" y="34"/>
                  </a:cubicBezTo>
                  <a:cubicBezTo>
                    <a:pt x="242" y="32"/>
                    <a:pt x="244" y="27"/>
                    <a:pt x="245" y="23"/>
                  </a:cubicBezTo>
                  <a:cubicBezTo>
                    <a:pt x="246" y="19"/>
                    <a:pt x="246" y="14"/>
                    <a:pt x="246" y="10"/>
                  </a:cubicBezTo>
                  <a:cubicBezTo>
                    <a:pt x="245" y="4"/>
                    <a:pt x="241" y="0"/>
                    <a:pt x="236" y="0"/>
                  </a:cubicBezTo>
                  <a:cubicBezTo>
                    <a:pt x="235" y="0"/>
                    <a:pt x="235" y="0"/>
                    <a:pt x="234" y="0"/>
                  </a:cubicBezTo>
                  <a:cubicBezTo>
                    <a:pt x="221" y="4"/>
                    <a:pt x="209" y="8"/>
                    <a:pt x="196" y="13"/>
                  </a:cubicBezTo>
                  <a:cubicBezTo>
                    <a:pt x="161" y="27"/>
                    <a:pt x="125" y="41"/>
                    <a:pt x="89" y="56"/>
                  </a:cubicBezTo>
                  <a:cubicBezTo>
                    <a:pt x="72" y="63"/>
                    <a:pt x="57" y="57"/>
                    <a:pt x="45" y="45"/>
                  </a:cubicBezTo>
                  <a:cubicBezTo>
                    <a:pt x="38" y="39"/>
                    <a:pt x="36" y="31"/>
                    <a:pt x="34" y="22"/>
                  </a:cubicBezTo>
                  <a:cubicBezTo>
                    <a:pt x="31" y="10"/>
                    <a:pt x="27" y="8"/>
                    <a:pt x="15" y="7"/>
                  </a:cubicBezTo>
                  <a:cubicBezTo>
                    <a:pt x="11" y="7"/>
                    <a:pt x="6" y="10"/>
                    <a:pt x="5" y="14"/>
                  </a:cubicBezTo>
                  <a:cubicBezTo>
                    <a:pt x="0" y="40"/>
                    <a:pt x="7" y="61"/>
                    <a:pt x="29" y="76"/>
                  </a:cubicBezTo>
                  <a:cubicBezTo>
                    <a:pt x="36" y="81"/>
                    <a:pt x="44" y="86"/>
                    <a:pt x="52" y="89"/>
                  </a:cubicBezTo>
                  <a:cubicBezTo>
                    <a:pt x="112" y="110"/>
                    <a:pt x="172" y="131"/>
                    <a:pt x="232" y="152"/>
                  </a:cubicBezTo>
                  <a:cubicBezTo>
                    <a:pt x="233" y="152"/>
                    <a:pt x="234" y="152"/>
                    <a:pt x="235"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6" name="Freeform 31"/>
            <p:cNvSpPr/>
            <p:nvPr/>
          </p:nvSpPr>
          <p:spPr bwMode="auto">
            <a:xfrm>
              <a:off x="5439" y="2596"/>
              <a:ext cx="88" cy="71"/>
            </a:xfrm>
            <a:custGeom>
              <a:avLst/>
              <a:gdLst>
                <a:gd name="T0" fmla="*/ 177 w 179"/>
                <a:gd name="T1" fmla="*/ 84 h 144"/>
                <a:gd name="T2" fmla="*/ 163 w 179"/>
                <a:gd name="T3" fmla="*/ 47 h 144"/>
                <a:gd name="T4" fmla="*/ 168 w 179"/>
                <a:gd name="T5" fmla="*/ 28 h 144"/>
                <a:gd name="T6" fmla="*/ 169 w 179"/>
                <a:gd name="T7" fmla="*/ 4 h 144"/>
                <a:gd name="T8" fmla="*/ 157 w 179"/>
                <a:gd name="T9" fmla="*/ 0 h 144"/>
                <a:gd name="T10" fmla="*/ 85 w 179"/>
                <a:gd name="T11" fmla="*/ 0 h 144"/>
                <a:gd name="T12" fmla="*/ 19 w 179"/>
                <a:gd name="T13" fmla="*/ 0 h 144"/>
                <a:gd name="T14" fmla="*/ 10 w 179"/>
                <a:gd name="T15" fmla="*/ 2 h 144"/>
                <a:gd name="T16" fmla="*/ 4 w 179"/>
                <a:gd name="T17" fmla="*/ 8 h 144"/>
                <a:gd name="T18" fmla="*/ 20 w 179"/>
                <a:gd name="T19" fmla="*/ 37 h 144"/>
                <a:gd name="T20" fmla="*/ 47 w 179"/>
                <a:gd name="T21" fmla="*/ 37 h 144"/>
                <a:gd name="T22" fmla="*/ 113 w 179"/>
                <a:gd name="T23" fmla="*/ 38 h 144"/>
                <a:gd name="T24" fmla="*/ 132 w 179"/>
                <a:gd name="T25" fmla="*/ 49 h 144"/>
                <a:gd name="T26" fmla="*/ 143 w 179"/>
                <a:gd name="T27" fmla="*/ 72 h 144"/>
                <a:gd name="T28" fmla="*/ 127 w 179"/>
                <a:gd name="T29" fmla="*/ 100 h 144"/>
                <a:gd name="T30" fmla="*/ 83 w 179"/>
                <a:gd name="T31" fmla="*/ 104 h 144"/>
                <a:gd name="T32" fmla="*/ 16 w 179"/>
                <a:gd name="T33" fmla="*/ 105 h 144"/>
                <a:gd name="T34" fmla="*/ 3 w 179"/>
                <a:gd name="T35" fmla="*/ 120 h 144"/>
                <a:gd name="T36" fmla="*/ 21 w 179"/>
                <a:gd name="T37" fmla="*/ 143 h 144"/>
                <a:gd name="T38" fmla="*/ 110 w 179"/>
                <a:gd name="T39" fmla="*/ 143 h 144"/>
                <a:gd name="T40" fmla="*/ 141 w 179"/>
                <a:gd name="T41" fmla="*/ 138 h 144"/>
                <a:gd name="T42" fmla="*/ 177 w 179"/>
                <a:gd name="T43" fmla="*/ 8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144">
                  <a:moveTo>
                    <a:pt x="177" y="84"/>
                  </a:moveTo>
                  <a:cubicBezTo>
                    <a:pt x="175" y="71"/>
                    <a:pt x="171" y="58"/>
                    <a:pt x="163" y="47"/>
                  </a:cubicBezTo>
                  <a:cubicBezTo>
                    <a:pt x="158" y="39"/>
                    <a:pt x="162" y="34"/>
                    <a:pt x="168" y="28"/>
                  </a:cubicBezTo>
                  <a:cubicBezTo>
                    <a:pt x="175" y="21"/>
                    <a:pt x="174" y="13"/>
                    <a:pt x="169" y="4"/>
                  </a:cubicBezTo>
                  <a:cubicBezTo>
                    <a:pt x="165" y="3"/>
                    <a:pt x="161" y="0"/>
                    <a:pt x="157" y="0"/>
                  </a:cubicBezTo>
                  <a:cubicBezTo>
                    <a:pt x="133" y="0"/>
                    <a:pt x="109" y="0"/>
                    <a:pt x="85" y="0"/>
                  </a:cubicBezTo>
                  <a:cubicBezTo>
                    <a:pt x="63" y="0"/>
                    <a:pt x="41" y="0"/>
                    <a:pt x="19" y="0"/>
                  </a:cubicBezTo>
                  <a:cubicBezTo>
                    <a:pt x="16" y="0"/>
                    <a:pt x="13" y="1"/>
                    <a:pt x="10" y="2"/>
                  </a:cubicBezTo>
                  <a:cubicBezTo>
                    <a:pt x="8" y="3"/>
                    <a:pt x="5" y="6"/>
                    <a:pt x="4" y="8"/>
                  </a:cubicBezTo>
                  <a:cubicBezTo>
                    <a:pt x="0" y="24"/>
                    <a:pt x="3" y="36"/>
                    <a:pt x="20" y="37"/>
                  </a:cubicBezTo>
                  <a:cubicBezTo>
                    <a:pt x="29" y="37"/>
                    <a:pt x="38" y="37"/>
                    <a:pt x="47" y="37"/>
                  </a:cubicBezTo>
                  <a:cubicBezTo>
                    <a:pt x="69" y="37"/>
                    <a:pt x="91" y="38"/>
                    <a:pt x="113" y="38"/>
                  </a:cubicBezTo>
                  <a:cubicBezTo>
                    <a:pt x="121" y="38"/>
                    <a:pt x="128" y="42"/>
                    <a:pt x="132" y="49"/>
                  </a:cubicBezTo>
                  <a:cubicBezTo>
                    <a:pt x="136" y="56"/>
                    <a:pt x="140" y="64"/>
                    <a:pt x="143" y="72"/>
                  </a:cubicBezTo>
                  <a:cubicBezTo>
                    <a:pt x="147" y="83"/>
                    <a:pt x="137" y="99"/>
                    <a:pt x="127" y="100"/>
                  </a:cubicBezTo>
                  <a:cubicBezTo>
                    <a:pt x="112" y="102"/>
                    <a:pt x="98" y="103"/>
                    <a:pt x="83" y="104"/>
                  </a:cubicBezTo>
                  <a:cubicBezTo>
                    <a:pt x="61" y="105"/>
                    <a:pt x="38" y="105"/>
                    <a:pt x="16" y="105"/>
                  </a:cubicBezTo>
                  <a:cubicBezTo>
                    <a:pt x="9" y="106"/>
                    <a:pt x="3" y="112"/>
                    <a:pt x="3" y="120"/>
                  </a:cubicBezTo>
                  <a:cubicBezTo>
                    <a:pt x="1" y="137"/>
                    <a:pt x="6" y="143"/>
                    <a:pt x="21" y="143"/>
                  </a:cubicBezTo>
                  <a:cubicBezTo>
                    <a:pt x="51" y="144"/>
                    <a:pt x="81" y="144"/>
                    <a:pt x="110" y="143"/>
                  </a:cubicBezTo>
                  <a:cubicBezTo>
                    <a:pt x="120" y="143"/>
                    <a:pt x="131" y="141"/>
                    <a:pt x="141" y="138"/>
                  </a:cubicBezTo>
                  <a:cubicBezTo>
                    <a:pt x="167" y="131"/>
                    <a:pt x="179" y="112"/>
                    <a:pt x="177"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7" name="Freeform 32"/>
            <p:cNvSpPr/>
            <p:nvPr/>
          </p:nvSpPr>
          <p:spPr bwMode="auto">
            <a:xfrm>
              <a:off x="5437" y="2212"/>
              <a:ext cx="89" cy="65"/>
            </a:xfrm>
            <a:custGeom>
              <a:avLst/>
              <a:gdLst>
                <a:gd name="T0" fmla="*/ 45 w 182"/>
                <a:gd name="T1" fmla="*/ 15 h 134"/>
                <a:gd name="T2" fmla="*/ 36 w 182"/>
                <a:gd name="T3" fmla="*/ 2 h 134"/>
                <a:gd name="T4" fmla="*/ 29 w 182"/>
                <a:gd name="T5" fmla="*/ 0 h 134"/>
                <a:gd name="T6" fmla="*/ 20 w 182"/>
                <a:gd name="T7" fmla="*/ 4 h 134"/>
                <a:gd name="T8" fmla="*/ 1 w 182"/>
                <a:gd name="T9" fmla="*/ 67 h 134"/>
                <a:gd name="T10" fmla="*/ 14 w 182"/>
                <a:gd name="T11" fmla="*/ 104 h 134"/>
                <a:gd name="T12" fmla="*/ 93 w 182"/>
                <a:gd name="T13" fmla="*/ 105 h 134"/>
                <a:gd name="T14" fmla="*/ 103 w 182"/>
                <a:gd name="T15" fmla="*/ 86 h 134"/>
                <a:gd name="T16" fmla="*/ 115 w 182"/>
                <a:gd name="T17" fmla="*/ 57 h 134"/>
                <a:gd name="T18" fmla="*/ 123 w 182"/>
                <a:gd name="T19" fmla="*/ 46 h 134"/>
                <a:gd name="T20" fmla="*/ 148 w 182"/>
                <a:gd name="T21" fmla="*/ 50 h 134"/>
                <a:gd name="T22" fmla="*/ 151 w 182"/>
                <a:gd name="T23" fmla="*/ 72 h 134"/>
                <a:gd name="T24" fmla="*/ 144 w 182"/>
                <a:gd name="T25" fmla="*/ 97 h 134"/>
                <a:gd name="T26" fmla="*/ 147 w 182"/>
                <a:gd name="T27" fmla="*/ 109 h 134"/>
                <a:gd name="T28" fmla="*/ 171 w 182"/>
                <a:gd name="T29" fmla="*/ 107 h 134"/>
                <a:gd name="T30" fmla="*/ 182 w 182"/>
                <a:gd name="T31" fmla="*/ 62 h 134"/>
                <a:gd name="T32" fmla="*/ 178 w 182"/>
                <a:gd name="T33" fmla="*/ 38 h 134"/>
                <a:gd name="T34" fmla="*/ 140 w 182"/>
                <a:gd name="T35" fmla="*/ 4 h 134"/>
                <a:gd name="T36" fmla="*/ 95 w 182"/>
                <a:gd name="T37" fmla="*/ 25 h 134"/>
                <a:gd name="T38" fmla="*/ 79 w 182"/>
                <a:gd name="T39" fmla="*/ 56 h 134"/>
                <a:gd name="T40" fmla="*/ 67 w 182"/>
                <a:gd name="T41" fmla="*/ 80 h 134"/>
                <a:gd name="T42" fmla="*/ 47 w 182"/>
                <a:gd name="T43" fmla="*/ 87 h 134"/>
                <a:gd name="T44" fmla="*/ 35 w 182"/>
                <a:gd name="T45" fmla="*/ 75 h 134"/>
                <a:gd name="T46" fmla="*/ 36 w 182"/>
                <a:gd name="T47" fmla="*/ 40 h 134"/>
                <a:gd name="T48" fmla="*/ 45 w 182"/>
                <a:gd name="T49" fmla="*/ 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34">
                  <a:moveTo>
                    <a:pt x="45" y="15"/>
                  </a:moveTo>
                  <a:cubicBezTo>
                    <a:pt x="46" y="11"/>
                    <a:pt x="42" y="5"/>
                    <a:pt x="36" y="2"/>
                  </a:cubicBezTo>
                  <a:cubicBezTo>
                    <a:pt x="34" y="0"/>
                    <a:pt x="32" y="0"/>
                    <a:pt x="29" y="0"/>
                  </a:cubicBezTo>
                  <a:cubicBezTo>
                    <a:pt x="25" y="0"/>
                    <a:pt x="21" y="1"/>
                    <a:pt x="20" y="4"/>
                  </a:cubicBezTo>
                  <a:cubicBezTo>
                    <a:pt x="6" y="23"/>
                    <a:pt x="0" y="44"/>
                    <a:pt x="1" y="67"/>
                  </a:cubicBezTo>
                  <a:cubicBezTo>
                    <a:pt x="2" y="80"/>
                    <a:pt x="6" y="93"/>
                    <a:pt x="14" y="104"/>
                  </a:cubicBezTo>
                  <a:cubicBezTo>
                    <a:pt x="33" y="132"/>
                    <a:pt x="73" y="134"/>
                    <a:pt x="93" y="105"/>
                  </a:cubicBezTo>
                  <a:cubicBezTo>
                    <a:pt x="97" y="99"/>
                    <a:pt x="100" y="93"/>
                    <a:pt x="103" y="86"/>
                  </a:cubicBezTo>
                  <a:cubicBezTo>
                    <a:pt x="108" y="76"/>
                    <a:pt x="111" y="67"/>
                    <a:pt x="115" y="57"/>
                  </a:cubicBezTo>
                  <a:cubicBezTo>
                    <a:pt x="117" y="53"/>
                    <a:pt x="120" y="50"/>
                    <a:pt x="123" y="46"/>
                  </a:cubicBezTo>
                  <a:cubicBezTo>
                    <a:pt x="129" y="38"/>
                    <a:pt x="145" y="40"/>
                    <a:pt x="148" y="50"/>
                  </a:cubicBezTo>
                  <a:cubicBezTo>
                    <a:pt x="151" y="57"/>
                    <a:pt x="152" y="65"/>
                    <a:pt x="151" y="72"/>
                  </a:cubicBezTo>
                  <a:cubicBezTo>
                    <a:pt x="150" y="81"/>
                    <a:pt x="146" y="89"/>
                    <a:pt x="144" y="97"/>
                  </a:cubicBezTo>
                  <a:cubicBezTo>
                    <a:pt x="143" y="101"/>
                    <a:pt x="145" y="106"/>
                    <a:pt x="147" y="109"/>
                  </a:cubicBezTo>
                  <a:cubicBezTo>
                    <a:pt x="154" y="120"/>
                    <a:pt x="165" y="118"/>
                    <a:pt x="171" y="107"/>
                  </a:cubicBezTo>
                  <a:cubicBezTo>
                    <a:pt x="179" y="93"/>
                    <a:pt x="181" y="79"/>
                    <a:pt x="182" y="62"/>
                  </a:cubicBezTo>
                  <a:cubicBezTo>
                    <a:pt x="181" y="55"/>
                    <a:pt x="181" y="46"/>
                    <a:pt x="178" y="38"/>
                  </a:cubicBezTo>
                  <a:cubicBezTo>
                    <a:pt x="172" y="20"/>
                    <a:pt x="159" y="8"/>
                    <a:pt x="140" y="4"/>
                  </a:cubicBezTo>
                  <a:cubicBezTo>
                    <a:pt x="123" y="0"/>
                    <a:pt x="105" y="8"/>
                    <a:pt x="95" y="25"/>
                  </a:cubicBezTo>
                  <a:cubicBezTo>
                    <a:pt x="89" y="35"/>
                    <a:pt x="84" y="46"/>
                    <a:pt x="79" y="56"/>
                  </a:cubicBezTo>
                  <a:cubicBezTo>
                    <a:pt x="75" y="64"/>
                    <a:pt x="71" y="72"/>
                    <a:pt x="67" y="80"/>
                  </a:cubicBezTo>
                  <a:cubicBezTo>
                    <a:pt x="63" y="86"/>
                    <a:pt x="53" y="90"/>
                    <a:pt x="47" y="87"/>
                  </a:cubicBezTo>
                  <a:cubicBezTo>
                    <a:pt x="42" y="85"/>
                    <a:pt x="37" y="81"/>
                    <a:pt x="35" y="75"/>
                  </a:cubicBezTo>
                  <a:cubicBezTo>
                    <a:pt x="31" y="63"/>
                    <a:pt x="32" y="52"/>
                    <a:pt x="36" y="40"/>
                  </a:cubicBezTo>
                  <a:cubicBezTo>
                    <a:pt x="38" y="32"/>
                    <a:pt x="42" y="24"/>
                    <a:pt x="4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8" name="Freeform 33"/>
            <p:cNvSpPr/>
            <p:nvPr/>
          </p:nvSpPr>
          <p:spPr bwMode="auto">
            <a:xfrm>
              <a:off x="5440" y="2690"/>
              <a:ext cx="84" cy="19"/>
            </a:xfrm>
            <a:custGeom>
              <a:avLst/>
              <a:gdLst>
                <a:gd name="T0" fmla="*/ 106 w 171"/>
                <a:gd name="T1" fmla="*/ 38 h 38"/>
                <a:gd name="T2" fmla="*/ 160 w 171"/>
                <a:gd name="T3" fmla="*/ 37 h 38"/>
                <a:gd name="T4" fmla="*/ 170 w 171"/>
                <a:gd name="T5" fmla="*/ 25 h 38"/>
                <a:gd name="T6" fmla="*/ 170 w 171"/>
                <a:gd name="T7" fmla="*/ 11 h 38"/>
                <a:gd name="T8" fmla="*/ 162 w 171"/>
                <a:gd name="T9" fmla="*/ 2 h 38"/>
                <a:gd name="T10" fmla="*/ 154 w 171"/>
                <a:gd name="T11" fmla="*/ 0 h 38"/>
                <a:gd name="T12" fmla="*/ 96 w 171"/>
                <a:gd name="T13" fmla="*/ 0 h 38"/>
                <a:gd name="T14" fmla="*/ 16 w 171"/>
                <a:gd name="T15" fmla="*/ 0 h 38"/>
                <a:gd name="T16" fmla="*/ 0 w 171"/>
                <a:gd name="T17" fmla="*/ 17 h 38"/>
                <a:gd name="T18" fmla="*/ 18 w 171"/>
                <a:gd name="T19" fmla="*/ 37 h 38"/>
                <a:gd name="T20" fmla="*/ 84 w 171"/>
                <a:gd name="T21" fmla="*/ 38 h 38"/>
                <a:gd name="T22" fmla="*/ 84 w 171"/>
                <a:gd name="T23" fmla="*/ 38 h 38"/>
                <a:gd name="T24" fmla="*/ 106 w 17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8">
                  <a:moveTo>
                    <a:pt x="106" y="38"/>
                  </a:moveTo>
                  <a:cubicBezTo>
                    <a:pt x="124" y="38"/>
                    <a:pt x="142" y="37"/>
                    <a:pt x="160" y="37"/>
                  </a:cubicBezTo>
                  <a:cubicBezTo>
                    <a:pt x="165" y="36"/>
                    <a:pt x="170" y="31"/>
                    <a:pt x="170" y="25"/>
                  </a:cubicBezTo>
                  <a:cubicBezTo>
                    <a:pt x="171" y="20"/>
                    <a:pt x="171" y="16"/>
                    <a:pt x="170" y="11"/>
                  </a:cubicBezTo>
                  <a:cubicBezTo>
                    <a:pt x="169" y="7"/>
                    <a:pt x="167" y="3"/>
                    <a:pt x="162" y="2"/>
                  </a:cubicBezTo>
                  <a:cubicBezTo>
                    <a:pt x="160" y="1"/>
                    <a:pt x="157" y="0"/>
                    <a:pt x="154" y="0"/>
                  </a:cubicBezTo>
                  <a:cubicBezTo>
                    <a:pt x="135" y="0"/>
                    <a:pt x="115" y="0"/>
                    <a:pt x="96" y="0"/>
                  </a:cubicBezTo>
                  <a:cubicBezTo>
                    <a:pt x="69" y="0"/>
                    <a:pt x="43" y="0"/>
                    <a:pt x="16" y="0"/>
                  </a:cubicBezTo>
                  <a:cubicBezTo>
                    <a:pt x="4" y="0"/>
                    <a:pt x="1" y="7"/>
                    <a:pt x="0" y="17"/>
                  </a:cubicBezTo>
                  <a:cubicBezTo>
                    <a:pt x="0" y="30"/>
                    <a:pt x="5" y="37"/>
                    <a:pt x="18" y="37"/>
                  </a:cubicBezTo>
                  <a:cubicBezTo>
                    <a:pt x="40" y="38"/>
                    <a:pt x="62" y="38"/>
                    <a:pt x="84" y="38"/>
                  </a:cubicBezTo>
                  <a:cubicBezTo>
                    <a:pt x="84" y="38"/>
                    <a:pt x="84" y="38"/>
                    <a:pt x="84" y="38"/>
                  </a:cubicBezTo>
                  <a:cubicBezTo>
                    <a:pt x="92" y="38"/>
                    <a:pt x="99" y="38"/>
                    <a:pt x="10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9" name="Freeform 34"/>
            <p:cNvSpPr/>
            <p:nvPr/>
          </p:nvSpPr>
          <p:spPr bwMode="auto">
            <a:xfrm>
              <a:off x="5440" y="2291"/>
              <a:ext cx="84" cy="18"/>
            </a:xfrm>
            <a:custGeom>
              <a:avLst/>
              <a:gdLst>
                <a:gd name="T0" fmla="*/ 145 w 171"/>
                <a:gd name="T1" fmla="*/ 37 h 37"/>
                <a:gd name="T2" fmla="*/ 162 w 171"/>
                <a:gd name="T3" fmla="*/ 35 h 37"/>
                <a:gd name="T4" fmla="*/ 170 w 171"/>
                <a:gd name="T5" fmla="*/ 26 h 37"/>
                <a:gd name="T6" fmla="*/ 171 w 171"/>
                <a:gd name="T7" fmla="*/ 21 h 37"/>
                <a:gd name="T8" fmla="*/ 155 w 171"/>
                <a:gd name="T9" fmla="*/ 1 h 37"/>
                <a:gd name="T10" fmla="*/ 62 w 171"/>
                <a:gd name="T11" fmla="*/ 0 h 37"/>
                <a:gd name="T12" fmla="*/ 53 w 171"/>
                <a:gd name="T13" fmla="*/ 0 h 37"/>
                <a:gd name="T14" fmla="*/ 13 w 171"/>
                <a:gd name="T15" fmla="*/ 1 h 37"/>
                <a:gd name="T16" fmla="*/ 1 w 171"/>
                <a:gd name="T17" fmla="*/ 16 h 37"/>
                <a:gd name="T18" fmla="*/ 17 w 171"/>
                <a:gd name="T19" fmla="*/ 36 h 37"/>
                <a:gd name="T20" fmla="*/ 87 w 171"/>
                <a:gd name="T21" fmla="*/ 37 h 37"/>
                <a:gd name="T22" fmla="*/ 87 w 171"/>
                <a:gd name="T23" fmla="*/ 37 h 37"/>
                <a:gd name="T24" fmla="*/ 145 w 171"/>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7">
                  <a:moveTo>
                    <a:pt x="145" y="37"/>
                  </a:moveTo>
                  <a:cubicBezTo>
                    <a:pt x="151" y="37"/>
                    <a:pt x="157" y="37"/>
                    <a:pt x="162" y="35"/>
                  </a:cubicBezTo>
                  <a:cubicBezTo>
                    <a:pt x="166" y="34"/>
                    <a:pt x="170" y="31"/>
                    <a:pt x="170" y="26"/>
                  </a:cubicBezTo>
                  <a:cubicBezTo>
                    <a:pt x="170" y="24"/>
                    <a:pt x="171" y="23"/>
                    <a:pt x="171" y="21"/>
                  </a:cubicBezTo>
                  <a:cubicBezTo>
                    <a:pt x="171" y="7"/>
                    <a:pt x="167" y="1"/>
                    <a:pt x="155" y="1"/>
                  </a:cubicBezTo>
                  <a:cubicBezTo>
                    <a:pt x="124" y="0"/>
                    <a:pt x="93" y="0"/>
                    <a:pt x="62" y="0"/>
                  </a:cubicBezTo>
                  <a:cubicBezTo>
                    <a:pt x="59" y="0"/>
                    <a:pt x="56" y="0"/>
                    <a:pt x="53" y="0"/>
                  </a:cubicBezTo>
                  <a:cubicBezTo>
                    <a:pt x="40" y="0"/>
                    <a:pt x="27" y="1"/>
                    <a:pt x="13" y="1"/>
                  </a:cubicBezTo>
                  <a:cubicBezTo>
                    <a:pt x="6" y="1"/>
                    <a:pt x="1" y="8"/>
                    <a:pt x="1" y="16"/>
                  </a:cubicBezTo>
                  <a:cubicBezTo>
                    <a:pt x="0" y="30"/>
                    <a:pt x="5" y="36"/>
                    <a:pt x="17" y="36"/>
                  </a:cubicBezTo>
                  <a:cubicBezTo>
                    <a:pt x="40" y="37"/>
                    <a:pt x="64" y="37"/>
                    <a:pt x="87" y="37"/>
                  </a:cubicBezTo>
                  <a:cubicBezTo>
                    <a:pt x="87" y="37"/>
                    <a:pt x="87" y="37"/>
                    <a:pt x="87" y="37"/>
                  </a:cubicBezTo>
                  <a:cubicBezTo>
                    <a:pt x="106" y="37"/>
                    <a:pt x="126" y="37"/>
                    <a:pt x="1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0" name="Freeform 35"/>
            <p:cNvSpPr/>
            <p:nvPr/>
          </p:nvSpPr>
          <p:spPr bwMode="auto">
            <a:xfrm>
              <a:off x="5537" y="2289"/>
              <a:ext cx="23" cy="24"/>
            </a:xfrm>
            <a:custGeom>
              <a:avLst/>
              <a:gdLst>
                <a:gd name="T0" fmla="*/ 13 w 46"/>
                <a:gd name="T1" fmla="*/ 42 h 49"/>
                <a:gd name="T2" fmla="*/ 43 w 46"/>
                <a:gd name="T3" fmla="*/ 35 h 49"/>
                <a:gd name="T4" fmla="*/ 46 w 46"/>
                <a:gd name="T5" fmla="*/ 24 h 49"/>
                <a:gd name="T6" fmla="*/ 46 w 46"/>
                <a:gd name="T7" fmla="*/ 18 h 49"/>
                <a:gd name="T8" fmla="*/ 29 w 46"/>
                <a:gd name="T9" fmla="*/ 0 h 49"/>
                <a:gd name="T10" fmla="*/ 25 w 46"/>
                <a:gd name="T11" fmla="*/ 0 h 49"/>
                <a:gd name="T12" fmla="*/ 10 w 46"/>
                <a:gd name="T13" fmla="*/ 7 h 49"/>
                <a:gd name="T14" fmla="*/ 13 w 46"/>
                <a:gd name="T15" fmla="*/ 42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13" y="42"/>
                  </a:moveTo>
                  <a:cubicBezTo>
                    <a:pt x="23" y="49"/>
                    <a:pt x="38" y="46"/>
                    <a:pt x="43" y="35"/>
                  </a:cubicBezTo>
                  <a:cubicBezTo>
                    <a:pt x="45" y="31"/>
                    <a:pt x="45" y="27"/>
                    <a:pt x="46" y="24"/>
                  </a:cubicBezTo>
                  <a:cubicBezTo>
                    <a:pt x="46" y="21"/>
                    <a:pt x="46" y="20"/>
                    <a:pt x="46" y="18"/>
                  </a:cubicBezTo>
                  <a:cubicBezTo>
                    <a:pt x="45" y="9"/>
                    <a:pt x="39" y="2"/>
                    <a:pt x="29" y="0"/>
                  </a:cubicBezTo>
                  <a:cubicBezTo>
                    <a:pt x="28" y="0"/>
                    <a:pt x="27" y="0"/>
                    <a:pt x="25" y="0"/>
                  </a:cubicBezTo>
                  <a:cubicBezTo>
                    <a:pt x="19" y="0"/>
                    <a:pt x="14" y="3"/>
                    <a:pt x="10" y="7"/>
                  </a:cubicBezTo>
                  <a:cubicBezTo>
                    <a:pt x="0" y="18"/>
                    <a:pt x="2" y="32"/>
                    <a:pt x="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1" name="Freeform 36"/>
            <p:cNvSpPr/>
            <p:nvPr/>
          </p:nvSpPr>
          <p:spPr bwMode="auto">
            <a:xfrm>
              <a:off x="5538" y="2689"/>
              <a:ext cx="22" cy="22"/>
            </a:xfrm>
            <a:custGeom>
              <a:avLst/>
              <a:gdLst>
                <a:gd name="T0" fmla="*/ 23 w 43"/>
                <a:gd name="T1" fmla="*/ 45 h 45"/>
                <a:gd name="T2" fmla="*/ 43 w 43"/>
                <a:gd name="T3" fmla="*/ 21 h 45"/>
                <a:gd name="T4" fmla="*/ 22 w 43"/>
                <a:gd name="T5" fmla="*/ 0 h 45"/>
                <a:gd name="T6" fmla="*/ 21 w 43"/>
                <a:gd name="T7" fmla="*/ 0 h 45"/>
                <a:gd name="T8" fmla="*/ 0 w 43"/>
                <a:gd name="T9" fmla="*/ 23 h 45"/>
                <a:gd name="T10" fmla="*/ 23 w 43"/>
                <a:gd name="T11" fmla="*/ 45 h 45"/>
              </a:gdLst>
              <a:ahLst/>
              <a:cxnLst>
                <a:cxn ang="0">
                  <a:pos x="T0" y="T1"/>
                </a:cxn>
                <a:cxn ang="0">
                  <a:pos x="T2" y="T3"/>
                </a:cxn>
                <a:cxn ang="0">
                  <a:pos x="T4" y="T5"/>
                </a:cxn>
                <a:cxn ang="0">
                  <a:pos x="T6" y="T7"/>
                </a:cxn>
                <a:cxn ang="0">
                  <a:pos x="T8" y="T9"/>
                </a:cxn>
                <a:cxn ang="0">
                  <a:pos x="T10" y="T11"/>
                </a:cxn>
              </a:cxnLst>
              <a:rect l="0" t="0" r="r" b="b"/>
              <a:pathLst>
                <a:path w="43" h="45">
                  <a:moveTo>
                    <a:pt x="23" y="45"/>
                  </a:moveTo>
                  <a:cubicBezTo>
                    <a:pt x="35" y="44"/>
                    <a:pt x="43" y="35"/>
                    <a:pt x="43" y="21"/>
                  </a:cubicBezTo>
                  <a:cubicBezTo>
                    <a:pt x="43" y="9"/>
                    <a:pt x="35" y="0"/>
                    <a:pt x="22" y="0"/>
                  </a:cubicBezTo>
                  <a:cubicBezTo>
                    <a:pt x="22" y="0"/>
                    <a:pt x="22" y="0"/>
                    <a:pt x="21" y="0"/>
                  </a:cubicBezTo>
                  <a:cubicBezTo>
                    <a:pt x="10" y="0"/>
                    <a:pt x="0" y="12"/>
                    <a:pt x="0" y="23"/>
                  </a:cubicBezTo>
                  <a:cubicBezTo>
                    <a:pt x="1" y="35"/>
                    <a:pt x="11" y="45"/>
                    <a:pt x="2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2" name="Freeform 37"/>
            <p:cNvSpPr/>
            <p:nvPr/>
          </p:nvSpPr>
          <p:spPr bwMode="auto">
            <a:xfrm>
              <a:off x="3282" y="834"/>
              <a:ext cx="341" cy="1057"/>
            </a:xfrm>
            <a:custGeom>
              <a:avLst/>
              <a:gdLst>
                <a:gd name="T0" fmla="*/ 695 w 695"/>
                <a:gd name="T1" fmla="*/ 59 h 2158"/>
                <a:gd name="T2" fmla="*/ 695 w 695"/>
                <a:gd name="T3" fmla="*/ 21 h 2158"/>
                <a:gd name="T4" fmla="*/ 680 w 695"/>
                <a:gd name="T5" fmla="*/ 4 h 2158"/>
                <a:gd name="T6" fmla="*/ 601 w 695"/>
                <a:gd name="T7" fmla="*/ 0 h 2158"/>
                <a:gd name="T8" fmla="*/ 297 w 695"/>
                <a:gd name="T9" fmla="*/ 0 h 2158"/>
                <a:gd name="T10" fmla="*/ 226 w 695"/>
                <a:gd name="T11" fmla="*/ 0 h 2158"/>
                <a:gd name="T12" fmla="*/ 226 w 695"/>
                <a:gd name="T13" fmla="*/ 212 h 2158"/>
                <a:gd name="T14" fmla="*/ 226 w 695"/>
                <a:gd name="T15" fmla="*/ 226 h 2158"/>
                <a:gd name="T16" fmla="*/ 226 w 695"/>
                <a:gd name="T17" fmla="*/ 544 h 2158"/>
                <a:gd name="T18" fmla="*/ 226 w 695"/>
                <a:gd name="T19" fmla="*/ 544 h 2158"/>
                <a:gd name="T20" fmla="*/ 226 w 695"/>
                <a:gd name="T21" fmla="*/ 1448 h 2158"/>
                <a:gd name="T22" fmla="*/ 226 w 695"/>
                <a:gd name="T23" fmla="*/ 1477 h 2158"/>
                <a:gd name="T24" fmla="*/ 173 w 695"/>
                <a:gd name="T25" fmla="*/ 1646 h 2158"/>
                <a:gd name="T26" fmla="*/ 127 w 695"/>
                <a:gd name="T27" fmla="*/ 1700 h 2158"/>
                <a:gd name="T28" fmla="*/ 18 w 695"/>
                <a:gd name="T29" fmla="*/ 1809 h 2158"/>
                <a:gd name="T30" fmla="*/ 2 w 695"/>
                <a:gd name="T31" fmla="*/ 1828 h 2158"/>
                <a:gd name="T32" fmla="*/ 1 w 695"/>
                <a:gd name="T33" fmla="*/ 1835 h 2158"/>
                <a:gd name="T34" fmla="*/ 17 w 695"/>
                <a:gd name="T35" fmla="*/ 1854 h 2158"/>
                <a:gd name="T36" fmla="*/ 304 w 695"/>
                <a:gd name="T37" fmla="*/ 2140 h 2158"/>
                <a:gd name="T38" fmla="*/ 322 w 695"/>
                <a:gd name="T39" fmla="*/ 2157 h 2158"/>
                <a:gd name="T40" fmla="*/ 330 w 695"/>
                <a:gd name="T41" fmla="*/ 2157 h 2158"/>
                <a:gd name="T42" fmla="*/ 343 w 695"/>
                <a:gd name="T43" fmla="*/ 2146 h 2158"/>
                <a:gd name="T44" fmla="*/ 473 w 695"/>
                <a:gd name="T45" fmla="*/ 2016 h 2158"/>
                <a:gd name="T46" fmla="*/ 543 w 695"/>
                <a:gd name="T47" fmla="*/ 1934 h 2158"/>
                <a:gd name="T48" fmla="*/ 694 w 695"/>
                <a:gd name="T49" fmla="*/ 1508 h 2158"/>
                <a:gd name="T50" fmla="*/ 695 w 695"/>
                <a:gd name="T51" fmla="*/ 1437 h 2158"/>
                <a:gd name="T52" fmla="*/ 695 w 695"/>
                <a:gd name="T53" fmla="*/ 1003 h 2158"/>
                <a:gd name="T54" fmla="*/ 695 w 695"/>
                <a:gd name="T55" fmla="*/ 59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5" h="2158">
                  <a:moveTo>
                    <a:pt x="695" y="59"/>
                  </a:moveTo>
                  <a:cubicBezTo>
                    <a:pt x="695" y="46"/>
                    <a:pt x="695" y="34"/>
                    <a:pt x="695" y="21"/>
                  </a:cubicBezTo>
                  <a:cubicBezTo>
                    <a:pt x="694" y="11"/>
                    <a:pt x="689" y="5"/>
                    <a:pt x="680" y="4"/>
                  </a:cubicBezTo>
                  <a:cubicBezTo>
                    <a:pt x="653" y="3"/>
                    <a:pt x="627" y="0"/>
                    <a:pt x="601" y="0"/>
                  </a:cubicBezTo>
                  <a:cubicBezTo>
                    <a:pt x="500" y="0"/>
                    <a:pt x="398" y="0"/>
                    <a:pt x="297" y="0"/>
                  </a:cubicBezTo>
                  <a:cubicBezTo>
                    <a:pt x="273" y="0"/>
                    <a:pt x="250" y="0"/>
                    <a:pt x="226" y="0"/>
                  </a:cubicBezTo>
                  <a:cubicBezTo>
                    <a:pt x="226" y="212"/>
                    <a:pt x="226" y="212"/>
                    <a:pt x="226" y="212"/>
                  </a:cubicBezTo>
                  <a:cubicBezTo>
                    <a:pt x="226" y="216"/>
                    <a:pt x="226" y="220"/>
                    <a:pt x="226" y="226"/>
                  </a:cubicBezTo>
                  <a:cubicBezTo>
                    <a:pt x="226" y="544"/>
                    <a:pt x="226" y="544"/>
                    <a:pt x="226" y="544"/>
                  </a:cubicBezTo>
                  <a:cubicBezTo>
                    <a:pt x="226" y="544"/>
                    <a:pt x="226" y="544"/>
                    <a:pt x="226" y="544"/>
                  </a:cubicBezTo>
                  <a:cubicBezTo>
                    <a:pt x="226" y="916"/>
                    <a:pt x="226" y="1309"/>
                    <a:pt x="226" y="1448"/>
                  </a:cubicBezTo>
                  <a:cubicBezTo>
                    <a:pt x="226" y="1458"/>
                    <a:pt x="226" y="1468"/>
                    <a:pt x="226" y="1477"/>
                  </a:cubicBezTo>
                  <a:cubicBezTo>
                    <a:pt x="226" y="1539"/>
                    <a:pt x="206" y="1595"/>
                    <a:pt x="173" y="1646"/>
                  </a:cubicBezTo>
                  <a:cubicBezTo>
                    <a:pt x="160" y="1666"/>
                    <a:pt x="144" y="1683"/>
                    <a:pt x="127" y="1700"/>
                  </a:cubicBezTo>
                  <a:cubicBezTo>
                    <a:pt x="91" y="1736"/>
                    <a:pt x="54" y="1772"/>
                    <a:pt x="18" y="1809"/>
                  </a:cubicBezTo>
                  <a:cubicBezTo>
                    <a:pt x="12" y="1815"/>
                    <a:pt x="7" y="1821"/>
                    <a:pt x="2" y="1828"/>
                  </a:cubicBezTo>
                  <a:cubicBezTo>
                    <a:pt x="0" y="1829"/>
                    <a:pt x="0" y="1834"/>
                    <a:pt x="1" y="1835"/>
                  </a:cubicBezTo>
                  <a:cubicBezTo>
                    <a:pt x="6" y="1842"/>
                    <a:pt x="12" y="1849"/>
                    <a:pt x="17" y="1854"/>
                  </a:cubicBezTo>
                  <a:cubicBezTo>
                    <a:pt x="113" y="1950"/>
                    <a:pt x="208" y="2045"/>
                    <a:pt x="304" y="2140"/>
                  </a:cubicBezTo>
                  <a:cubicBezTo>
                    <a:pt x="309" y="2146"/>
                    <a:pt x="316" y="2152"/>
                    <a:pt x="322" y="2157"/>
                  </a:cubicBezTo>
                  <a:cubicBezTo>
                    <a:pt x="324" y="2158"/>
                    <a:pt x="328" y="2158"/>
                    <a:pt x="330" y="2157"/>
                  </a:cubicBezTo>
                  <a:cubicBezTo>
                    <a:pt x="335" y="2154"/>
                    <a:pt x="339" y="2150"/>
                    <a:pt x="343" y="2146"/>
                  </a:cubicBezTo>
                  <a:cubicBezTo>
                    <a:pt x="386" y="2103"/>
                    <a:pt x="430" y="2060"/>
                    <a:pt x="473" y="2016"/>
                  </a:cubicBezTo>
                  <a:cubicBezTo>
                    <a:pt x="498" y="1991"/>
                    <a:pt x="521" y="1963"/>
                    <a:pt x="543" y="1934"/>
                  </a:cubicBezTo>
                  <a:cubicBezTo>
                    <a:pt x="635" y="1807"/>
                    <a:pt x="687" y="1665"/>
                    <a:pt x="694" y="1508"/>
                  </a:cubicBezTo>
                  <a:cubicBezTo>
                    <a:pt x="695" y="1484"/>
                    <a:pt x="695" y="1461"/>
                    <a:pt x="695" y="1437"/>
                  </a:cubicBezTo>
                  <a:cubicBezTo>
                    <a:pt x="695" y="1293"/>
                    <a:pt x="695" y="1148"/>
                    <a:pt x="695" y="1003"/>
                  </a:cubicBezTo>
                  <a:cubicBezTo>
                    <a:pt x="695" y="834"/>
                    <a:pt x="695" y="228"/>
                    <a:pt x="69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3" name="Rectangle 38"/>
            <p:cNvSpPr>
              <a:spLocks noChangeArrowheads="1"/>
            </p:cNvSpPr>
            <p:nvPr/>
          </p:nvSpPr>
          <p:spPr bwMode="auto">
            <a:xfrm>
              <a:off x="3109" y="1073"/>
              <a:ext cx="834" cy="1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4" name="Rectangle 39"/>
            <p:cNvSpPr>
              <a:spLocks noChangeArrowheads="1"/>
            </p:cNvSpPr>
            <p:nvPr/>
          </p:nvSpPr>
          <p:spPr bwMode="auto">
            <a:xfrm>
              <a:off x="3760" y="1444"/>
              <a:ext cx="725" cy="1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65" name="图片 64"/>
          <p:cNvPicPr>
            <a:picLocks noChangeAspect="1"/>
          </p:cNvPicPr>
          <p:nvPr/>
        </p:nvPicPr>
        <p:blipFill>
          <a:blip r:embed="rId1"/>
          <a:stretch>
            <a:fillRect/>
          </a:stretch>
        </p:blipFill>
        <p:spPr>
          <a:xfrm>
            <a:off x="-5894663" y="417385"/>
            <a:ext cx="3338589" cy="1162050"/>
          </a:xfrm>
          <a:prstGeom prst="rect">
            <a:avLst/>
          </a:prstGeom>
        </p:spPr>
      </p:pic>
      <p:pic>
        <p:nvPicPr>
          <p:cNvPr id="66" name="图片 65"/>
          <p:cNvPicPr>
            <a:picLocks noChangeAspect="1"/>
          </p:cNvPicPr>
          <p:nvPr/>
        </p:nvPicPr>
        <p:blipFill>
          <a:blip r:embed="rId2"/>
          <a:stretch>
            <a:fillRect/>
          </a:stretch>
        </p:blipFill>
        <p:spPr>
          <a:xfrm>
            <a:off x="-6000045" y="1682959"/>
            <a:ext cx="4273253" cy="1744701"/>
          </a:xfrm>
          <a:prstGeom prst="rect">
            <a:avLst/>
          </a:prstGeom>
          <a:solidFill>
            <a:srgbClr val="C2AB6C"/>
          </a:solidFill>
        </p:spPr>
      </p:pic>
      <p:pic>
        <p:nvPicPr>
          <p:cNvPr id="67" name="图片 66"/>
          <p:cNvPicPr>
            <a:picLocks noChangeAspect="1"/>
          </p:cNvPicPr>
          <p:nvPr/>
        </p:nvPicPr>
        <p:blipFill>
          <a:blip r:embed="rId3"/>
          <a:stretch>
            <a:fillRect/>
          </a:stretch>
        </p:blipFill>
        <p:spPr>
          <a:xfrm>
            <a:off x="-6351090" y="3534837"/>
            <a:ext cx="4833848" cy="1950501"/>
          </a:xfrm>
          <a:prstGeom prst="rect">
            <a:avLst/>
          </a:prstGeom>
        </p:spPr>
      </p:pic>
      <p:pic>
        <p:nvPicPr>
          <p:cNvPr id="69" name="图片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591" y="3552490"/>
            <a:ext cx="2524551" cy="3196614"/>
          </a:xfrm>
          <a:prstGeom prst="rect">
            <a:avLst/>
          </a:prstGeom>
        </p:spPr>
      </p:pic>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2534" y="4982501"/>
            <a:ext cx="2438400" cy="1678818"/>
          </a:xfrm>
          <a:prstGeom prst="rect">
            <a:avLst/>
          </a:prstGeom>
        </p:spPr>
      </p:pic>
      <p:grpSp>
        <p:nvGrpSpPr>
          <p:cNvPr id="77" name="组合 76"/>
          <p:cNvGrpSpPr/>
          <p:nvPr/>
        </p:nvGrpSpPr>
        <p:grpSpPr>
          <a:xfrm>
            <a:off x="8362311" y="1189266"/>
            <a:ext cx="874380" cy="1702560"/>
            <a:chOff x="10471356" y="255690"/>
            <a:chExt cx="1327355" cy="2584579"/>
          </a:xfrm>
        </p:grpSpPr>
        <p:cxnSp>
          <p:nvCxnSpPr>
            <p:cNvPr id="73" name="直接连接符 72"/>
            <p:cNvCxnSpPr/>
            <p:nvPr/>
          </p:nvCxnSpPr>
          <p:spPr>
            <a:xfrm>
              <a:off x="10471356" y="401322"/>
              <a:ext cx="1327355" cy="0"/>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30455" y="255690"/>
              <a:ext cx="0" cy="2584579"/>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flipH="1" flipV="1">
            <a:off x="3842454" y="3361804"/>
            <a:ext cx="874380" cy="1702562"/>
            <a:chOff x="10471356" y="211624"/>
            <a:chExt cx="1327355" cy="2584579"/>
          </a:xfrm>
        </p:grpSpPr>
        <p:cxnSp>
          <p:nvCxnSpPr>
            <p:cNvPr id="79" name="直接连接符 78"/>
            <p:cNvCxnSpPr/>
            <p:nvPr/>
          </p:nvCxnSpPr>
          <p:spPr>
            <a:xfrm>
              <a:off x="10471356" y="401322"/>
              <a:ext cx="1327355" cy="0"/>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1630455" y="211624"/>
              <a:ext cx="0" cy="2584579"/>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4"/>
          <p:cNvGrpSpPr>
            <a:grpSpLocks noChangeAspect="1"/>
          </p:cNvGrpSpPr>
          <p:nvPr/>
        </p:nvGrpSpPr>
        <p:grpSpPr bwMode="auto">
          <a:xfrm>
            <a:off x="4826359" y="1270763"/>
            <a:ext cx="3569142" cy="3672304"/>
            <a:chOff x="3109" y="791"/>
            <a:chExt cx="2664" cy="2741"/>
          </a:xfrm>
          <a:solidFill>
            <a:srgbClr val="FDFDF1"/>
          </a:solidFill>
          <a:effectLst>
            <a:glow rad="38100">
              <a:srgbClr val="C4946C">
                <a:alpha val="36000"/>
              </a:srgbClr>
            </a:glow>
            <a:outerShdw blurRad="50800" dist="50800" dir="5400000" sx="108000" sy="108000" algn="ctr" rotWithShape="0">
              <a:srgbClr val="895C37">
                <a:alpha val="47451"/>
              </a:srgbClr>
            </a:outerShdw>
          </a:effectLst>
        </p:grpSpPr>
        <p:sp>
          <p:nvSpPr>
            <p:cNvPr id="83" name="Freeform 5"/>
            <p:cNvSpPr/>
            <p:nvPr/>
          </p:nvSpPr>
          <p:spPr bwMode="auto">
            <a:xfrm>
              <a:off x="5489" y="2525"/>
              <a:ext cx="24" cy="35"/>
            </a:xfrm>
            <a:custGeom>
              <a:avLst/>
              <a:gdLst>
                <a:gd name="T0" fmla="*/ 10 w 49"/>
                <a:gd name="T1" fmla="*/ 73 h 73"/>
                <a:gd name="T2" fmla="*/ 10 w 49"/>
                <a:gd name="T3" fmla="*/ 73 h 73"/>
                <a:gd name="T4" fmla="*/ 41 w 49"/>
                <a:gd name="T5" fmla="*/ 27 h 73"/>
                <a:gd name="T6" fmla="*/ 13 w 49"/>
                <a:gd name="T7" fmla="*/ 1 h 73"/>
                <a:gd name="T8" fmla="*/ 2 w 49"/>
                <a:gd name="T9" fmla="*/ 6 h 73"/>
                <a:gd name="T10" fmla="*/ 0 w 49"/>
                <a:gd name="T11" fmla="*/ 34 h 73"/>
                <a:gd name="T12" fmla="*/ 3 w 49"/>
                <a:gd name="T13" fmla="*/ 68 h 73"/>
                <a:gd name="T14" fmla="*/ 10 w 49"/>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3">
                  <a:moveTo>
                    <a:pt x="10" y="73"/>
                  </a:moveTo>
                  <a:cubicBezTo>
                    <a:pt x="10" y="73"/>
                    <a:pt x="10" y="73"/>
                    <a:pt x="10" y="73"/>
                  </a:cubicBezTo>
                  <a:cubicBezTo>
                    <a:pt x="38" y="72"/>
                    <a:pt x="49" y="46"/>
                    <a:pt x="41" y="27"/>
                  </a:cubicBezTo>
                  <a:cubicBezTo>
                    <a:pt x="36" y="14"/>
                    <a:pt x="27" y="5"/>
                    <a:pt x="13" y="1"/>
                  </a:cubicBezTo>
                  <a:cubicBezTo>
                    <a:pt x="9" y="0"/>
                    <a:pt x="3" y="3"/>
                    <a:pt x="2" y="6"/>
                  </a:cubicBezTo>
                  <a:cubicBezTo>
                    <a:pt x="1" y="15"/>
                    <a:pt x="1" y="24"/>
                    <a:pt x="0" y="34"/>
                  </a:cubicBezTo>
                  <a:cubicBezTo>
                    <a:pt x="1" y="44"/>
                    <a:pt x="2" y="56"/>
                    <a:pt x="3" y="68"/>
                  </a:cubicBezTo>
                  <a:cubicBezTo>
                    <a:pt x="4" y="70"/>
                    <a:pt x="7" y="73"/>
                    <a:pt x="10"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4" name="Freeform 6"/>
            <p:cNvSpPr/>
            <p:nvPr/>
          </p:nvSpPr>
          <p:spPr bwMode="auto">
            <a:xfrm>
              <a:off x="5451" y="2927"/>
              <a:ext cx="62" cy="42"/>
            </a:xfrm>
            <a:custGeom>
              <a:avLst/>
              <a:gdLst>
                <a:gd name="T0" fmla="*/ 105 w 128"/>
                <a:gd name="T1" fmla="*/ 17 h 87"/>
                <a:gd name="T2" fmla="*/ 102 w 128"/>
                <a:gd name="T3" fmla="*/ 14 h 87"/>
                <a:gd name="T4" fmla="*/ 22 w 128"/>
                <a:gd name="T5" fmla="*/ 16 h 87"/>
                <a:gd name="T6" fmla="*/ 21 w 128"/>
                <a:gd name="T7" fmla="*/ 75 h 87"/>
                <a:gd name="T8" fmla="*/ 64 w 128"/>
                <a:gd name="T9" fmla="*/ 86 h 87"/>
                <a:gd name="T10" fmla="*/ 68 w 128"/>
                <a:gd name="T11" fmla="*/ 86 h 87"/>
                <a:gd name="T12" fmla="*/ 84 w 128"/>
                <a:gd name="T13" fmla="*/ 85 h 87"/>
                <a:gd name="T14" fmla="*/ 107 w 128"/>
                <a:gd name="T15" fmla="*/ 73 h 87"/>
                <a:gd name="T16" fmla="*/ 105 w 128"/>
                <a:gd name="T17"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87">
                  <a:moveTo>
                    <a:pt x="105" y="17"/>
                  </a:moveTo>
                  <a:cubicBezTo>
                    <a:pt x="104" y="16"/>
                    <a:pt x="103" y="15"/>
                    <a:pt x="102" y="14"/>
                  </a:cubicBezTo>
                  <a:cubicBezTo>
                    <a:pt x="75" y="0"/>
                    <a:pt x="48" y="0"/>
                    <a:pt x="22" y="16"/>
                  </a:cubicBezTo>
                  <a:cubicBezTo>
                    <a:pt x="1" y="28"/>
                    <a:pt x="0" y="61"/>
                    <a:pt x="21" y="75"/>
                  </a:cubicBezTo>
                  <a:cubicBezTo>
                    <a:pt x="32" y="84"/>
                    <a:pt x="45" y="86"/>
                    <a:pt x="64" y="86"/>
                  </a:cubicBezTo>
                  <a:cubicBezTo>
                    <a:pt x="65" y="86"/>
                    <a:pt x="66" y="86"/>
                    <a:pt x="68" y="86"/>
                  </a:cubicBezTo>
                  <a:cubicBezTo>
                    <a:pt x="70" y="86"/>
                    <a:pt x="77" y="87"/>
                    <a:pt x="84" y="85"/>
                  </a:cubicBezTo>
                  <a:cubicBezTo>
                    <a:pt x="92" y="82"/>
                    <a:pt x="101" y="79"/>
                    <a:pt x="107" y="73"/>
                  </a:cubicBezTo>
                  <a:cubicBezTo>
                    <a:pt x="128" y="56"/>
                    <a:pt x="125" y="32"/>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5" name="Freeform 7"/>
            <p:cNvSpPr/>
            <p:nvPr/>
          </p:nvSpPr>
          <p:spPr bwMode="auto">
            <a:xfrm>
              <a:off x="5451" y="2841"/>
              <a:ext cx="30" cy="32"/>
            </a:xfrm>
            <a:custGeom>
              <a:avLst/>
              <a:gdLst>
                <a:gd name="T0" fmla="*/ 49 w 61"/>
                <a:gd name="T1" fmla="*/ 18 h 66"/>
                <a:gd name="T2" fmla="*/ 41 w 61"/>
                <a:gd name="T3" fmla="*/ 8 h 66"/>
                <a:gd name="T4" fmla="*/ 9 w 61"/>
                <a:gd name="T5" fmla="*/ 10 h 66"/>
                <a:gd name="T6" fmla="*/ 21 w 61"/>
                <a:gd name="T7" fmla="*/ 62 h 66"/>
                <a:gd name="T8" fmla="*/ 29 w 61"/>
                <a:gd name="T9" fmla="*/ 65 h 66"/>
                <a:gd name="T10" fmla="*/ 41 w 61"/>
                <a:gd name="T11" fmla="*/ 66 h 66"/>
                <a:gd name="T12" fmla="*/ 47 w 61"/>
                <a:gd name="T13" fmla="*/ 65 h 66"/>
                <a:gd name="T14" fmla="*/ 59 w 61"/>
                <a:gd name="T15" fmla="*/ 51 h 66"/>
                <a:gd name="T16" fmla="*/ 49 w 61"/>
                <a:gd name="T17"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6">
                  <a:moveTo>
                    <a:pt x="49" y="18"/>
                  </a:moveTo>
                  <a:cubicBezTo>
                    <a:pt x="47" y="14"/>
                    <a:pt x="44" y="11"/>
                    <a:pt x="41" y="8"/>
                  </a:cubicBezTo>
                  <a:cubicBezTo>
                    <a:pt x="33" y="0"/>
                    <a:pt x="15" y="1"/>
                    <a:pt x="9" y="10"/>
                  </a:cubicBezTo>
                  <a:cubicBezTo>
                    <a:pt x="0" y="25"/>
                    <a:pt x="7" y="52"/>
                    <a:pt x="21" y="62"/>
                  </a:cubicBezTo>
                  <a:cubicBezTo>
                    <a:pt x="24" y="63"/>
                    <a:pt x="27" y="64"/>
                    <a:pt x="29" y="65"/>
                  </a:cubicBezTo>
                  <a:cubicBezTo>
                    <a:pt x="34" y="65"/>
                    <a:pt x="38" y="65"/>
                    <a:pt x="41" y="66"/>
                  </a:cubicBezTo>
                  <a:cubicBezTo>
                    <a:pt x="44" y="65"/>
                    <a:pt x="45" y="65"/>
                    <a:pt x="47" y="65"/>
                  </a:cubicBezTo>
                  <a:cubicBezTo>
                    <a:pt x="56" y="65"/>
                    <a:pt x="61" y="59"/>
                    <a:pt x="59" y="51"/>
                  </a:cubicBezTo>
                  <a:cubicBezTo>
                    <a:pt x="56" y="40"/>
                    <a:pt x="53" y="29"/>
                    <a:pt x="4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6" name="Freeform 8"/>
            <p:cNvSpPr/>
            <p:nvPr/>
          </p:nvSpPr>
          <p:spPr bwMode="auto">
            <a:xfrm>
              <a:off x="3304" y="1921"/>
              <a:ext cx="821" cy="1063"/>
            </a:xfrm>
            <a:custGeom>
              <a:avLst/>
              <a:gdLst>
                <a:gd name="T0" fmla="*/ 1671 w 1677"/>
                <a:gd name="T1" fmla="*/ 1450 h 2171"/>
                <a:gd name="T2" fmla="*/ 1671 w 1677"/>
                <a:gd name="T3" fmla="*/ 768 h 2171"/>
                <a:gd name="T4" fmla="*/ 1639 w 1677"/>
                <a:gd name="T5" fmla="*/ 0 h 2171"/>
                <a:gd name="T6" fmla="*/ 1606 w 1677"/>
                <a:gd name="T7" fmla="*/ 1 h 2171"/>
                <a:gd name="T8" fmla="*/ 259 w 1677"/>
                <a:gd name="T9" fmla="*/ 0 h 2171"/>
                <a:gd name="T10" fmla="*/ 1 w 1677"/>
                <a:gd name="T11" fmla="*/ 222 h 2171"/>
                <a:gd name="T12" fmla="*/ 0 w 1677"/>
                <a:gd name="T13" fmla="*/ 1131 h 2171"/>
                <a:gd name="T14" fmla="*/ 42 w 1677"/>
                <a:gd name="T15" fmla="*/ 1587 h 2171"/>
                <a:gd name="T16" fmla="*/ 484 w 1677"/>
                <a:gd name="T17" fmla="*/ 1587 h 2171"/>
                <a:gd name="T18" fmla="*/ 498 w 1677"/>
                <a:gd name="T19" fmla="*/ 1579 h 2171"/>
                <a:gd name="T20" fmla="*/ 501 w 1677"/>
                <a:gd name="T21" fmla="*/ 1253 h 2171"/>
                <a:gd name="T22" fmla="*/ 514 w 1677"/>
                <a:gd name="T23" fmla="*/ 1202 h 2171"/>
                <a:gd name="T24" fmla="*/ 973 w 1677"/>
                <a:gd name="T25" fmla="*/ 1201 h 2171"/>
                <a:gd name="T26" fmla="*/ 1022 w 1677"/>
                <a:gd name="T27" fmla="*/ 1191 h 2171"/>
                <a:gd name="T28" fmla="*/ 1024 w 1677"/>
                <a:gd name="T29" fmla="*/ 1071 h 2171"/>
                <a:gd name="T30" fmla="*/ 951 w 1677"/>
                <a:gd name="T31" fmla="*/ 998 h 2171"/>
                <a:gd name="T32" fmla="*/ 536 w 1677"/>
                <a:gd name="T33" fmla="*/ 998 h 2171"/>
                <a:gd name="T34" fmla="*/ 501 w 1677"/>
                <a:gd name="T35" fmla="*/ 947 h 2171"/>
                <a:gd name="T36" fmla="*/ 540 w 1677"/>
                <a:gd name="T37" fmla="*/ 675 h 2171"/>
                <a:gd name="T38" fmla="*/ 816 w 1677"/>
                <a:gd name="T39" fmla="*/ 675 h 2171"/>
                <a:gd name="T40" fmla="*/ 1011 w 1677"/>
                <a:gd name="T41" fmla="*/ 673 h 2171"/>
                <a:gd name="T42" fmla="*/ 1024 w 1677"/>
                <a:gd name="T43" fmla="*/ 648 h 2171"/>
                <a:gd name="T44" fmla="*/ 1023 w 1677"/>
                <a:gd name="T45" fmla="*/ 484 h 2171"/>
                <a:gd name="T46" fmla="*/ 970 w 1677"/>
                <a:gd name="T47" fmla="*/ 472 h 2171"/>
                <a:gd name="T48" fmla="*/ 511 w 1677"/>
                <a:gd name="T49" fmla="*/ 470 h 2171"/>
                <a:gd name="T50" fmla="*/ 501 w 1677"/>
                <a:gd name="T51" fmla="*/ 448 h 2171"/>
                <a:gd name="T52" fmla="*/ 502 w 1677"/>
                <a:gd name="T53" fmla="*/ 216 h 2171"/>
                <a:gd name="T54" fmla="*/ 539 w 1677"/>
                <a:gd name="T55" fmla="*/ 203 h 2171"/>
                <a:gd name="T56" fmla="*/ 1159 w 1677"/>
                <a:gd name="T57" fmla="*/ 204 h 2171"/>
                <a:gd name="T58" fmla="*/ 1171 w 1677"/>
                <a:gd name="T59" fmla="*/ 261 h 2171"/>
                <a:gd name="T60" fmla="*/ 1171 w 1677"/>
                <a:gd name="T61" fmla="*/ 1438 h 2171"/>
                <a:gd name="T62" fmla="*/ 1064 w 1677"/>
                <a:gd name="T63" fmla="*/ 1681 h 2171"/>
                <a:gd name="T64" fmla="*/ 935 w 1677"/>
                <a:gd name="T65" fmla="*/ 1810 h 2171"/>
                <a:gd name="T66" fmla="*/ 949 w 1677"/>
                <a:gd name="T67" fmla="*/ 1849 h 2171"/>
                <a:gd name="T68" fmla="*/ 1272 w 1677"/>
                <a:gd name="T69" fmla="*/ 2169 h 2171"/>
                <a:gd name="T70" fmla="*/ 1291 w 1677"/>
                <a:gd name="T71" fmla="*/ 2162 h 2171"/>
                <a:gd name="T72" fmla="*/ 1531 w 1677"/>
                <a:gd name="T73" fmla="*/ 1899 h 2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7" h="2171">
                  <a:moveTo>
                    <a:pt x="1531" y="1899"/>
                  </a:moveTo>
                  <a:cubicBezTo>
                    <a:pt x="1621" y="1763"/>
                    <a:pt x="1668" y="1614"/>
                    <a:pt x="1671" y="1450"/>
                  </a:cubicBezTo>
                  <a:cubicBezTo>
                    <a:pt x="1671" y="1434"/>
                    <a:pt x="1671" y="1418"/>
                    <a:pt x="1671" y="1401"/>
                  </a:cubicBezTo>
                  <a:cubicBezTo>
                    <a:pt x="1671" y="1190"/>
                    <a:pt x="1671" y="979"/>
                    <a:pt x="1671" y="768"/>
                  </a:cubicBezTo>
                  <a:cubicBezTo>
                    <a:pt x="1671" y="533"/>
                    <a:pt x="1671" y="298"/>
                    <a:pt x="1671" y="64"/>
                  </a:cubicBezTo>
                  <a:cubicBezTo>
                    <a:pt x="1671" y="6"/>
                    <a:pt x="1677" y="0"/>
                    <a:pt x="1639" y="0"/>
                  </a:cubicBezTo>
                  <a:cubicBezTo>
                    <a:pt x="1635" y="0"/>
                    <a:pt x="1630" y="0"/>
                    <a:pt x="1625" y="1"/>
                  </a:cubicBezTo>
                  <a:cubicBezTo>
                    <a:pt x="1619" y="1"/>
                    <a:pt x="1613" y="1"/>
                    <a:pt x="1606" y="1"/>
                  </a:cubicBezTo>
                  <a:cubicBezTo>
                    <a:pt x="1383" y="0"/>
                    <a:pt x="1160" y="1"/>
                    <a:pt x="937" y="1"/>
                  </a:cubicBezTo>
                  <a:cubicBezTo>
                    <a:pt x="711" y="1"/>
                    <a:pt x="485" y="1"/>
                    <a:pt x="259" y="0"/>
                  </a:cubicBezTo>
                  <a:cubicBezTo>
                    <a:pt x="235" y="0"/>
                    <a:pt x="212" y="2"/>
                    <a:pt x="188" y="6"/>
                  </a:cubicBezTo>
                  <a:cubicBezTo>
                    <a:pt x="70" y="30"/>
                    <a:pt x="3" y="134"/>
                    <a:pt x="1" y="222"/>
                  </a:cubicBezTo>
                  <a:cubicBezTo>
                    <a:pt x="0" y="238"/>
                    <a:pt x="0" y="254"/>
                    <a:pt x="0" y="271"/>
                  </a:cubicBezTo>
                  <a:cubicBezTo>
                    <a:pt x="0" y="558"/>
                    <a:pt x="0" y="844"/>
                    <a:pt x="0" y="1131"/>
                  </a:cubicBezTo>
                  <a:cubicBezTo>
                    <a:pt x="0" y="1270"/>
                    <a:pt x="0" y="1408"/>
                    <a:pt x="0" y="1546"/>
                  </a:cubicBezTo>
                  <a:cubicBezTo>
                    <a:pt x="0" y="1588"/>
                    <a:pt x="0" y="1587"/>
                    <a:pt x="42" y="1587"/>
                  </a:cubicBezTo>
                  <a:cubicBezTo>
                    <a:pt x="180" y="1587"/>
                    <a:pt x="319" y="1587"/>
                    <a:pt x="457" y="1587"/>
                  </a:cubicBezTo>
                  <a:cubicBezTo>
                    <a:pt x="466" y="1587"/>
                    <a:pt x="475" y="1587"/>
                    <a:pt x="484" y="1587"/>
                  </a:cubicBezTo>
                  <a:cubicBezTo>
                    <a:pt x="487" y="1587"/>
                    <a:pt x="490" y="1586"/>
                    <a:pt x="492" y="1585"/>
                  </a:cubicBezTo>
                  <a:cubicBezTo>
                    <a:pt x="495" y="1583"/>
                    <a:pt x="498" y="1581"/>
                    <a:pt x="498" y="1579"/>
                  </a:cubicBezTo>
                  <a:cubicBezTo>
                    <a:pt x="500" y="1568"/>
                    <a:pt x="500" y="1558"/>
                    <a:pt x="500" y="1548"/>
                  </a:cubicBezTo>
                  <a:cubicBezTo>
                    <a:pt x="501" y="1449"/>
                    <a:pt x="501" y="1351"/>
                    <a:pt x="501" y="1253"/>
                  </a:cubicBezTo>
                  <a:cubicBezTo>
                    <a:pt x="501" y="1240"/>
                    <a:pt x="501" y="1227"/>
                    <a:pt x="502" y="1213"/>
                  </a:cubicBezTo>
                  <a:cubicBezTo>
                    <a:pt x="502" y="1208"/>
                    <a:pt x="508" y="1203"/>
                    <a:pt x="514" y="1202"/>
                  </a:cubicBezTo>
                  <a:cubicBezTo>
                    <a:pt x="527" y="1202"/>
                    <a:pt x="540" y="1202"/>
                    <a:pt x="554" y="1202"/>
                  </a:cubicBezTo>
                  <a:cubicBezTo>
                    <a:pt x="693" y="1201"/>
                    <a:pt x="833" y="1202"/>
                    <a:pt x="973" y="1201"/>
                  </a:cubicBezTo>
                  <a:cubicBezTo>
                    <a:pt x="986" y="1201"/>
                    <a:pt x="1000" y="1200"/>
                    <a:pt x="1013" y="1200"/>
                  </a:cubicBezTo>
                  <a:cubicBezTo>
                    <a:pt x="1018" y="1200"/>
                    <a:pt x="1021" y="1195"/>
                    <a:pt x="1022" y="1191"/>
                  </a:cubicBezTo>
                  <a:cubicBezTo>
                    <a:pt x="1024" y="1184"/>
                    <a:pt x="1024" y="1177"/>
                    <a:pt x="1024" y="1169"/>
                  </a:cubicBezTo>
                  <a:cubicBezTo>
                    <a:pt x="1025" y="1136"/>
                    <a:pt x="1025" y="1104"/>
                    <a:pt x="1024" y="1071"/>
                  </a:cubicBezTo>
                  <a:cubicBezTo>
                    <a:pt x="1024" y="996"/>
                    <a:pt x="1032" y="997"/>
                    <a:pt x="978" y="998"/>
                  </a:cubicBezTo>
                  <a:cubicBezTo>
                    <a:pt x="971" y="998"/>
                    <a:pt x="962" y="999"/>
                    <a:pt x="951" y="998"/>
                  </a:cubicBezTo>
                  <a:cubicBezTo>
                    <a:pt x="822" y="998"/>
                    <a:pt x="692" y="998"/>
                    <a:pt x="563" y="998"/>
                  </a:cubicBezTo>
                  <a:cubicBezTo>
                    <a:pt x="554" y="998"/>
                    <a:pt x="545" y="998"/>
                    <a:pt x="536" y="998"/>
                  </a:cubicBezTo>
                  <a:cubicBezTo>
                    <a:pt x="501" y="998"/>
                    <a:pt x="501" y="998"/>
                    <a:pt x="501" y="965"/>
                  </a:cubicBezTo>
                  <a:cubicBezTo>
                    <a:pt x="501" y="959"/>
                    <a:pt x="501" y="953"/>
                    <a:pt x="501" y="947"/>
                  </a:cubicBezTo>
                  <a:cubicBezTo>
                    <a:pt x="501" y="874"/>
                    <a:pt x="500" y="801"/>
                    <a:pt x="501" y="728"/>
                  </a:cubicBezTo>
                  <a:cubicBezTo>
                    <a:pt x="501" y="674"/>
                    <a:pt x="495" y="674"/>
                    <a:pt x="540" y="675"/>
                  </a:cubicBezTo>
                  <a:cubicBezTo>
                    <a:pt x="545" y="675"/>
                    <a:pt x="550" y="675"/>
                    <a:pt x="556" y="675"/>
                  </a:cubicBezTo>
                  <a:cubicBezTo>
                    <a:pt x="643" y="674"/>
                    <a:pt x="729" y="674"/>
                    <a:pt x="816" y="675"/>
                  </a:cubicBezTo>
                  <a:cubicBezTo>
                    <a:pt x="867" y="675"/>
                    <a:pt x="919" y="675"/>
                    <a:pt x="971" y="675"/>
                  </a:cubicBezTo>
                  <a:cubicBezTo>
                    <a:pt x="984" y="675"/>
                    <a:pt x="998" y="674"/>
                    <a:pt x="1011" y="673"/>
                  </a:cubicBezTo>
                  <a:cubicBezTo>
                    <a:pt x="1016" y="673"/>
                    <a:pt x="1022" y="667"/>
                    <a:pt x="1023" y="662"/>
                  </a:cubicBezTo>
                  <a:cubicBezTo>
                    <a:pt x="1023" y="657"/>
                    <a:pt x="1024" y="653"/>
                    <a:pt x="1024" y="648"/>
                  </a:cubicBezTo>
                  <a:cubicBezTo>
                    <a:pt x="1024" y="598"/>
                    <a:pt x="1024" y="547"/>
                    <a:pt x="1024" y="497"/>
                  </a:cubicBezTo>
                  <a:cubicBezTo>
                    <a:pt x="1024" y="492"/>
                    <a:pt x="1023" y="488"/>
                    <a:pt x="1023" y="484"/>
                  </a:cubicBezTo>
                  <a:cubicBezTo>
                    <a:pt x="1022" y="478"/>
                    <a:pt x="1016" y="473"/>
                    <a:pt x="1010" y="472"/>
                  </a:cubicBezTo>
                  <a:cubicBezTo>
                    <a:pt x="997" y="472"/>
                    <a:pt x="984" y="472"/>
                    <a:pt x="970" y="472"/>
                  </a:cubicBezTo>
                  <a:cubicBezTo>
                    <a:pt x="831" y="472"/>
                    <a:pt x="691" y="472"/>
                    <a:pt x="551" y="472"/>
                  </a:cubicBezTo>
                  <a:cubicBezTo>
                    <a:pt x="538" y="471"/>
                    <a:pt x="524" y="471"/>
                    <a:pt x="511" y="470"/>
                  </a:cubicBezTo>
                  <a:cubicBezTo>
                    <a:pt x="508" y="469"/>
                    <a:pt x="504" y="465"/>
                    <a:pt x="502" y="461"/>
                  </a:cubicBezTo>
                  <a:cubicBezTo>
                    <a:pt x="501" y="458"/>
                    <a:pt x="501" y="453"/>
                    <a:pt x="501" y="448"/>
                  </a:cubicBezTo>
                  <a:cubicBezTo>
                    <a:pt x="501" y="374"/>
                    <a:pt x="501" y="300"/>
                    <a:pt x="501" y="225"/>
                  </a:cubicBezTo>
                  <a:cubicBezTo>
                    <a:pt x="501" y="222"/>
                    <a:pt x="501" y="219"/>
                    <a:pt x="502" y="216"/>
                  </a:cubicBezTo>
                  <a:cubicBezTo>
                    <a:pt x="502" y="211"/>
                    <a:pt x="507" y="205"/>
                    <a:pt x="512" y="205"/>
                  </a:cubicBezTo>
                  <a:cubicBezTo>
                    <a:pt x="521" y="204"/>
                    <a:pt x="530" y="203"/>
                    <a:pt x="539" y="203"/>
                  </a:cubicBezTo>
                  <a:cubicBezTo>
                    <a:pt x="737" y="203"/>
                    <a:pt x="934" y="203"/>
                    <a:pt x="1132" y="203"/>
                  </a:cubicBezTo>
                  <a:cubicBezTo>
                    <a:pt x="1141" y="203"/>
                    <a:pt x="1150" y="204"/>
                    <a:pt x="1159" y="204"/>
                  </a:cubicBezTo>
                  <a:cubicBezTo>
                    <a:pt x="1164" y="205"/>
                    <a:pt x="1170" y="211"/>
                    <a:pt x="1170" y="216"/>
                  </a:cubicBezTo>
                  <a:cubicBezTo>
                    <a:pt x="1170" y="231"/>
                    <a:pt x="1171" y="246"/>
                    <a:pt x="1171" y="261"/>
                  </a:cubicBezTo>
                  <a:cubicBezTo>
                    <a:pt x="1171" y="643"/>
                    <a:pt x="1171" y="1025"/>
                    <a:pt x="1171" y="1407"/>
                  </a:cubicBezTo>
                  <a:cubicBezTo>
                    <a:pt x="1171" y="1417"/>
                    <a:pt x="1171" y="1428"/>
                    <a:pt x="1171" y="1438"/>
                  </a:cubicBezTo>
                  <a:cubicBezTo>
                    <a:pt x="1170" y="1507"/>
                    <a:pt x="1149" y="1569"/>
                    <a:pt x="1111" y="1626"/>
                  </a:cubicBezTo>
                  <a:cubicBezTo>
                    <a:pt x="1097" y="1646"/>
                    <a:pt x="1081" y="1664"/>
                    <a:pt x="1064" y="1681"/>
                  </a:cubicBezTo>
                  <a:cubicBezTo>
                    <a:pt x="1030" y="1715"/>
                    <a:pt x="995" y="1750"/>
                    <a:pt x="960" y="1785"/>
                  </a:cubicBezTo>
                  <a:cubicBezTo>
                    <a:pt x="952" y="1793"/>
                    <a:pt x="943" y="1801"/>
                    <a:pt x="935" y="1810"/>
                  </a:cubicBezTo>
                  <a:cubicBezTo>
                    <a:pt x="927" y="1818"/>
                    <a:pt x="927" y="1826"/>
                    <a:pt x="934" y="1833"/>
                  </a:cubicBezTo>
                  <a:cubicBezTo>
                    <a:pt x="939" y="1839"/>
                    <a:pt x="944" y="1844"/>
                    <a:pt x="949" y="1849"/>
                  </a:cubicBezTo>
                  <a:cubicBezTo>
                    <a:pt x="1050" y="1950"/>
                    <a:pt x="1151" y="2051"/>
                    <a:pt x="1252" y="2152"/>
                  </a:cubicBezTo>
                  <a:cubicBezTo>
                    <a:pt x="1258" y="2158"/>
                    <a:pt x="1265" y="2164"/>
                    <a:pt x="1272" y="2169"/>
                  </a:cubicBezTo>
                  <a:cubicBezTo>
                    <a:pt x="1274" y="2171"/>
                    <a:pt x="1278" y="2171"/>
                    <a:pt x="1280" y="2170"/>
                  </a:cubicBezTo>
                  <a:cubicBezTo>
                    <a:pt x="1284" y="2168"/>
                    <a:pt x="1288" y="2165"/>
                    <a:pt x="1291" y="2162"/>
                  </a:cubicBezTo>
                  <a:cubicBezTo>
                    <a:pt x="1340" y="2113"/>
                    <a:pt x="1390" y="2064"/>
                    <a:pt x="1439" y="2014"/>
                  </a:cubicBezTo>
                  <a:cubicBezTo>
                    <a:pt x="1473" y="1979"/>
                    <a:pt x="1504" y="1940"/>
                    <a:pt x="1531" y="18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7" name="Freeform 9"/>
            <p:cNvSpPr>
              <a:spLocks noEditPoints="1"/>
            </p:cNvSpPr>
            <p:nvPr/>
          </p:nvSpPr>
          <p:spPr bwMode="auto">
            <a:xfrm>
              <a:off x="4258" y="2069"/>
              <a:ext cx="555" cy="992"/>
            </a:xfrm>
            <a:custGeom>
              <a:avLst/>
              <a:gdLst>
                <a:gd name="T0" fmla="*/ 864 w 1133"/>
                <a:gd name="T1" fmla="*/ 1435 h 2026"/>
                <a:gd name="T2" fmla="*/ 852 w 1133"/>
                <a:gd name="T3" fmla="*/ 1377 h 2026"/>
                <a:gd name="T4" fmla="*/ 1115 w 1133"/>
                <a:gd name="T5" fmla="*/ 617 h 2026"/>
                <a:gd name="T6" fmla="*/ 1120 w 1133"/>
                <a:gd name="T7" fmla="*/ 261 h 2026"/>
                <a:gd name="T8" fmla="*/ 1068 w 1133"/>
                <a:gd name="T9" fmla="*/ 249 h 2026"/>
                <a:gd name="T10" fmla="*/ 604 w 1133"/>
                <a:gd name="T11" fmla="*/ 248 h 2026"/>
                <a:gd name="T12" fmla="*/ 594 w 1133"/>
                <a:gd name="T13" fmla="*/ 212 h 2026"/>
                <a:gd name="T14" fmla="*/ 592 w 1133"/>
                <a:gd name="T15" fmla="*/ 12 h 2026"/>
                <a:gd name="T16" fmla="*/ 566 w 1133"/>
                <a:gd name="T17" fmla="*/ 1 h 2026"/>
                <a:gd name="T18" fmla="*/ 267 w 1133"/>
                <a:gd name="T19" fmla="*/ 1 h 2026"/>
                <a:gd name="T20" fmla="*/ 243 w 1133"/>
                <a:gd name="T21" fmla="*/ 14 h 2026"/>
                <a:gd name="T22" fmla="*/ 241 w 1133"/>
                <a:gd name="T23" fmla="*/ 201 h 2026"/>
                <a:gd name="T24" fmla="*/ 229 w 1133"/>
                <a:gd name="T25" fmla="*/ 248 h 2026"/>
                <a:gd name="T26" fmla="*/ 100 w 1133"/>
                <a:gd name="T27" fmla="*/ 251 h 2026"/>
                <a:gd name="T28" fmla="*/ 88 w 1133"/>
                <a:gd name="T29" fmla="*/ 276 h 2026"/>
                <a:gd name="T30" fmla="*/ 88 w 1133"/>
                <a:gd name="T31" fmla="*/ 437 h 2026"/>
                <a:gd name="T32" fmla="*/ 187 w 1133"/>
                <a:gd name="T33" fmla="*/ 452 h 2026"/>
                <a:gd name="T34" fmla="*/ 241 w 1133"/>
                <a:gd name="T35" fmla="*/ 508 h 2026"/>
                <a:gd name="T36" fmla="*/ 241 w 1133"/>
                <a:gd name="T37" fmla="*/ 1307 h 2026"/>
                <a:gd name="T38" fmla="*/ 354 w 1133"/>
                <a:gd name="T39" fmla="*/ 1422 h 2026"/>
                <a:gd name="T40" fmla="*/ 348 w 1133"/>
                <a:gd name="T41" fmla="*/ 1454 h 2026"/>
                <a:gd name="T42" fmla="*/ 37 w 1133"/>
                <a:gd name="T43" fmla="*/ 1707 h 2026"/>
                <a:gd name="T44" fmla="*/ 1 w 1133"/>
                <a:gd name="T45" fmla="*/ 1742 h 2026"/>
                <a:gd name="T46" fmla="*/ 156 w 1133"/>
                <a:gd name="T47" fmla="*/ 1992 h 2026"/>
                <a:gd name="T48" fmla="*/ 180 w 1133"/>
                <a:gd name="T49" fmla="*/ 2024 h 2026"/>
                <a:gd name="T50" fmla="*/ 208 w 1133"/>
                <a:gd name="T51" fmla="*/ 2015 h 2026"/>
                <a:gd name="T52" fmla="*/ 605 w 1133"/>
                <a:gd name="T53" fmla="*/ 1693 h 2026"/>
                <a:gd name="T54" fmla="*/ 650 w 1133"/>
                <a:gd name="T55" fmla="*/ 1718 h 2026"/>
                <a:gd name="T56" fmla="*/ 869 w 1133"/>
                <a:gd name="T57" fmla="*/ 1934 h 2026"/>
                <a:gd name="T58" fmla="*/ 897 w 1133"/>
                <a:gd name="T59" fmla="*/ 1919 h 2026"/>
                <a:gd name="T60" fmla="*/ 1112 w 1133"/>
                <a:gd name="T61" fmla="*/ 1704 h 2026"/>
                <a:gd name="T62" fmla="*/ 1088 w 1133"/>
                <a:gd name="T63" fmla="*/ 1659 h 2026"/>
                <a:gd name="T64" fmla="*/ 632 w 1133"/>
                <a:gd name="T65" fmla="*/ 1051 h 2026"/>
                <a:gd name="T66" fmla="*/ 601 w 1133"/>
                <a:gd name="T67" fmla="*/ 1104 h 2026"/>
                <a:gd name="T68" fmla="*/ 596 w 1133"/>
                <a:gd name="T69" fmla="*/ 1099 h 2026"/>
                <a:gd name="T70" fmla="*/ 594 w 1133"/>
                <a:gd name="T71" fmla="*/ 783 h 2026"/>
                <a:gd name="T72" fmla="*/ 595 w 1133"/>
                <a:gd name="T73" fmla="*/ 466 h 2026"/>
                <a:gd name="T74" fmla="*/ 752 w 1133"/>
                <a:gd name="T75" fmla="*/ 453 h 2026"/>
                <a:gd name="T76" fmla="*/ 764 w 1133"/>
                <a:gd name="T77" fmla="*/ 564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3" h="2026">
                  <a:moveTo>
                    <a:pt x="1088" y="1659"/>
                  </a:moveTo>
                  <a:cubicBezTo>
                    <a:pt x="1013" y="1584"/>
                    <a:pt x="939" y="1510"/>
                    <a:pt x="864" y="1435"/>
                  </a:cubicBezTo>
                  <a:cubicBezTo>
                    <a:pt x="855" y="1426"/>
                    <a:pt x="844" y="1418"/>
                    <a:pt x="838" y="1403"/>
                  </a:cubicBezTo>
                  <a:cubicBezTo>
                    <a:pt x="842" y="1395"/>
                    <a:pt x="847" y="1386"/>
                    <a:pt x="852" y="1377"/>
                  </a:cubicBezTo>
                  <a:cubicBezTo>
                    <a:pt x="954" y="1213"/>
                    <a:pt x="1029" y="1038"/>
                    <a:pt x="1073" y="849"/>
                  </a:cubicBezTo>
                  <a:cubicBezTo>
                    <a:pt x="1091" y="773"/>
                    <a:pt x="1105" y="695"/>
                    <a:pt x="1115" y="617"/>
                  </a:cubicBezTo>
                  <a:cubicBezTo>
                    <a:pt x="1120" y="574"/>
                    <a:pt x="1122" y="531"/>
                    <a:pt x="1126" y="488"/>
                  </a:cubicBezTo>
                  <a:cubicBezTo>
                    <a:pt x="1133" y="412"/>
                    <a:pt x="1126" y="337"/>
                    <a:pt x="1120" y="261"/>
                  </a:cubicBezTo>
                  <a:cubicBezTo>
                    <a:pt x="1120" y="256"/>
                    <a:pt x="1114" y="251"/>
                    <a:pt x="1108" y="250"/>
                  </a:cubicBezTo>
                  <a:cubicBezTo>
                    <a:pt x="1095" y="250"/>
                    <a:pt x="1082" y="249"/>
                    <a:pt x="1068" y="249"/>
                  </a:cubicBezTo>
                  <a:cubicBezTo>
                    <a:pt x="925" y="249"/>
                    <a:pt x="783" y="249"/>
                    <a:pt x="640" y="249"/>
                  </a:cubicBezTo>
                  <a:cubicBezTo>
                    <a:pt x="628" y="249"/>
                    <a:pt x="616" y="249"/>
                    <a:pt x="604" y="248"/>
                  </a:cubicBezTo>
                  <a:cubicBezTo>
                    <a:pt x="601" y="247"/>
                    <a:pt x="596" y="244"/>
                    <a:pt x="596" y="239"/>
                  </a:cubicBezTo>
                  <a:cubicBezTo>
                    <a:pt x="595" y="230"/>
                    <a:pt x="595" y="221"/>
                    <a:pt x="594" y="212"/>
                  </a:cubicBezTo>
                  <a:cubicBezTo>
                    <a:pt x="594" y="156"/>
                    <a:pt x="594" y="99"/>
                    <a:pt x="594" y="43"/>
                  </a:cubicBezTo>
                  <a:cubicBezTo>
                    <a:pt x="594" y="32"/>
                    <a:pt x="594" y="22"/>
                    <a:pt x="592" y="12"/>
                  </a:cubicBezTo>
                  <a:cubicBezTo>
                    <a:pt x="592" y="8"/>
                    <a:pt x="587" y="4"/>
                    <a:pt x="584" y="3"/>
                  </a:cubicBezTo>
                  <a:cubicBezTo>
                    <a:pt x="578" y="1"/>
                    <a:pt x="572" y="1"/>
                    <a:pt x="566" y="1"/>
                  </a:cubicBezTo>
                  <a:cubicBezTo>
                    <a:pt x="519" y="0"/>
                    <a:pt x="472" y="0"/>
                    <a:pt x="425" y="0"/>
                  </a:cubicBezTo>
                  <a:cubicBezTo>
                    <a:pt x="373" y="0"/>
                    <a:pt x="320" y="0"/>
                    <a:pt x="267" y="1"/>
                  </a:cubicBezTo>
                  <a:cubicBezTo>
                    <a:pt x="263" y="1"/>
                    <a:pt x="259" y="1"/>
                    <a:pt x="254" y="2"/>
                  </a:cubicBezTo>
                  <a:cubicBezTo>
                    <a:pt x="249" y="2"/>
                    <a:pt x="243" y="8"/>
                    <a:pt x="243" y="14"/>
                  </a:cubicBezTo>
                  <a:cubicBezTo>
                    <a:pt x="242" y="24"/>
                    <a:pt x="242" y="35"/>
                    <a:pt x="242" y="45"/>
                  </a:cubicBezTo>
                  <a:cubicBezTo>
                    <a:pt x="241" y="97"/>
                    <a:pt x="242" y="149"/>
                    <a:pt x="241" y="201"/>
                  </a:cubicBezTo>
                  <a:cubicBezTo>
                    <a:pt x="241" y="213"/>
                    <a:pt x="241" y="225"/>
                    <a:pt x="240" y="237"/>
                  </a:cubicBezTo>
                  <a:cubicBezTo>
                    <a:pt x="240" y="242"/>
                    <a:pt x="235" y="248"/>
                    <a:pt x="229" y="248"/>
                  </a:cubicBezTo>
                  <a:cubicBezTo>
                    <a:pt x="202" y="249"/>
                    <a:pt x="176" y="249"/>
                    <a:pt x="149" y="249"/>
                  </a:cubicBezTo>
                  <a:cubicBezTo>
                    <a:pt x="133" y="250"/>
                    <a:pt x="116" y="250"/>
                    <a:pt x="100" y="251"/>
                  </a:cubicBezTo>
                  <a:cubicBezTo>
                    <a:pt x="95" y="251"/>
                    <a:pt x="89" y="257"/>
                    <a:pt x="89" y="263"/>
                  </a:cubicBezTo>
                  <a:cubicBezTo>
                    <a:pt x="89" y="267"/>
                    <a:pt x="88" y="272"/>
                    <a:pt x="88" y="276"/>
                  </a:cubicBezTo>
                  <a:cubicBezTo>
                    <a:pt x="88" y="312"/>
                    <a:pt x="88" y="347"/>
                    <a:pt x="88" y="383"/>
                  </a:cubicBezTo>
                  <a:cubicBezTo>
                    <a:pt x="88" y="401"/>
                    <a:pt x="88" y="419"/>
                    <a:pt x="88" y="437"/>
                  </a:cubicBezTo>
                  <a:cubicBezTo>
                    <a:pt x="89" y="444"/>
                    <a:pt x="95" y="451"/>
                    <a:pt x="103" y="451"/>
                  </a:cubicBezTo>
                  <a:cubicBezTo>
                    <a:pt x="131" y="451"/>
                    <a:pt x="159" y="452"/>
                    <a:pt x="187" y="452"/>
                  </a:cubicBezTo>
                  <a:cubicBezTo>
                    <a:pt x="193" y="452"/>
                    <a:pt x="198" y="452"/>
                    <a:pt x="202" y="452"/>
                  </a:cubicBezTo>
                  <a:cubicBezTo>
                    <a:pt x="247" y="452"/>
                    <a:pt x="241" y="452"/>
                    <a:pt x="241" y="508"/>
                  </a:cubicBezTo>
                  <a:cubicBezTo>
                    <a:pt x="242" y="758"/>
                    <a:pt x="241" y="1007"/>
                    <a:pt x="241" y="1257"/>
                  </a:cubicBezTo>
                  <a:cubicBezTo>
                    <a:pt x="241" y="1307"/>
                    <a:pt x="241" y="1307"/>
                    <a:pt x="241" y="1307"/>
                  </a:cubicBezTo>
                  <a:cubicBezTo>
                    <a:pt x="250" y="1316"/>
                    <a:pt x="257" y="1325"/>
                    <a:pt x="265" y="1333"/>
                  </a:cubicBezTo>
                  <a:cubicBezTo>
                    <a:pt x="295" y="1363"/>
                    <a:pt x="324" y="1392"/>
                    <a:pt x="354" y="1422"/>
                  </a:cubicBezTo>
                  <a:cubicBezTo>
                    <a:pt x="358" y="1426"/>
                    <a:pt x="363" y="1430"/>
                    <a:pt x="360" y="1440"/>
                  </a:cubicBezTo>
                  <a:cubicBezTo>
                    <a:pt x="357" y="1443"/>
                    <a:pt x="353" y="1449"/>
                    <a:pt x="348" y="1454"/>
                  </a:cubicBezTo>
                  <a:cubicBezTo>
                    <a:pt x="326" y="1475"/>
                    <a:pt x="305" y="1496"/>
                    <a:pt x="283" y="1516"/>
                  </a:cubicBezTo>
                  <a:cubicBezTo>
                    <a:pt x="207" y="1587"/>
                    <a:pt x="124" y="1650"/>
                    <a:pt x="37" y="1707"/>
                  </a:cubicBezTo>
                  <a:cubicBezTo>
                    <a:pt x="26" y="1715"/>
                    <a:pt x="15" y="1722"/>
                    <a:pt x="4" y="1730"/>
                  </a:cubicBezTo>
                  <a:cubicBezTo>
                    <a:pt x="2" y="1732"/>
                    <a:pt x="0" y="1739"/>
                    <a:pt x="1" y="1742"/>
                  </a:cubicBezTo>
                  <a:cubicBezTo>
                    <a:pt x="5" y="1751"/>
                    <a:pt x="11" y="1760"/>
                    <a:pt x="17" y="1769"/>
                  </a:cubicBezTo>
                  <a:cubicBezTo>
                    <a:pt x="63" y="1843"/>
                    <a:pt x="110" y="1918"/>
                    <a:pt x="156" y="1992"/>
                  </a:cubicBezTo>
                  <a:cubicBezTo>
                    <a:pt x="162" y="2001"/>
                    <a:pt x="167" y="2009"/>
                    <a:pt x="173" y="2018"/>
                  </a:cubicBezTo>
                  <a:cubicBezTo>
                    <a:pt x="175" y="2020"/>
                    <a:pt x="177" y="2023"/>
                    <a:pt x="180" y="2024"/>
                  </a:cubicBezTo>
                  <a:cubicBezTo>
                    <a:pt x="182" y="2025"/>
                    <a:pt x="186" y="2026"/>
                    <a:pt x="188" y="2025"/>
                  </a:cubicBezTo>
                  <a:cubicBezTo>
                    <a:pt x="195" y="2023"/>
                    <a:pt x="201" y="2019"/>
                    <a:pt x="208" y="2015"/>
                  </a:cubicBezTo>
                  <a:cubicBezTo>
                    <a:pt x="339" y="1931"/>
                    <a:pt x="462" y="1835"/>
                    <a:pt x="573" y="1724"/>
                  </a:cubicBezTo>
                  <a:cubicBezTo>
                    <a:pt x="584" y="1714"/>
                    <a:pt x="594" y="1703"/>
                    <a:pt x="605" y="1693"/>
                  </a:cubicBezTo>
                  <a:cubicBezTo>
                    <a:pt x="608" y="1690"/>
                    <a:pt x="613" y="1689"/>
                    <a:pt x="618" y="1687"/>
                  </a:cubicBezTo>
                  <a:cubicBezTo>
                    <a:pt x="629" y="1697"/>
                    <a:pt x="639" y="1708"/>
                    <a:pt x="650" y="1718"/>
                  </a:cubicBezTo>
                  <a:cubicBezTo>
                    <a:pt x="715" y="1783"/>
                    <a:pt x="780" y="1848"/>
                    <a:pt x="845" y="1913"/>
                  </a:cubicBezTo>
                  <a:cubicBezTo>
                    <a:pt x="853" y="1921"/>
                    <a:pt x="860" y="1928"/>
                    <a:pt x="869" y="1934"/>
                  </a:cubicBezTo>
                  <a:cubicBezTo>
                    <a:pt x="872" y="1937"/>
                    <a:pt x="877" y="1937"/>
                    <a:pt x="881" y="1934"/>
                  </a:cubicBezTo>
                  <a:cubicBezTo>
                    <a:pt x="887" y="1929"/>
                    <a:pt x="892" y="1924"/>
                    <a:pt x="897" y="1919"/>
                  </a:cubicBezTo>
                  <a:cubicBezTo>
                    <a:pt x="965" y="1852"/>
                    <a:pt x="1032" y="1785"/>
                    <a:pt x="1099" y="1717"/>
                  </a:cubicBezTo>
                  <a:cubicBezTo>
                    <a:pt x="1104" y="1713"/>
                    <a:pt x="1108" y="1709"/>
                    <a:pt x="1112" y="1704"/>
                  </a:cubicBezTo>
                  <a:cubicBezTo>
                    <a:pt x="1118" y="1698"/>
                    <a:pt x="1118" y="1691"/>
                    <a:pt x="1113" y="1685"/>
                  </a:cubicBezTo>
                  <a:cubicBezTo>
                    <a:pt x="1105" y="1676"/>
                    <a:pt x="1096" y="1667"/>
                    <a:pt x="1088" y="1659"/>
                  </a:cubicBezTo>
                  <a:close/>
                  <a:moveTo>
                    <a:pt x="764" y="564"/>
                  </a:moveTo>
                  <a:cubicBezTo>
                    <a:pt x="748" y="734"/>
                    <a:pt x="705" y="897"/>
                    <a:pt x="632" y="1051"/>
                  </a:cubicBezTo>
                  <a:cubicBezTo>
                    <a:pt x="623" y="1069"/>
                    <a:pt x="614" y="1085"/>
                    <a:pt x="605" y="1102"/>
                  </a:cubicBezTo>
                  <a:cubicBezTo>
                    <a:pt x="604" y="1103"/>
                    <a:pt x="602" y="1104"/>
                    <a:pt x="601" y="1104"/>
                  </a:cubicBezTo>
                  <a:cubicBezTo>
                    <a:pt x="601" y="1104"/>
                    <a:pt x="600" y="1104"/>
                    <a:pt x="600" y="1104"/>
                  </a:cubicBezTo>
                  <a:cubicBezTo>
                    <a:pt x="597" y="1104"/>
                    <a:pt x="596" y="1102"/>
                    <a:pt x="596" y="1099"/>
                  </a:cubicBezTo>
                  <a:cubicBezTo>
                    <a:pt x="595" y="1086"/>
                    <a:pt x="594" y="1072"/>
                    <a:pt x="594" y="1059"/>
                  </a:cubicBezTo>
                  <a:cubicBezTo>
                    <a:pt x="594" y="967"/>
                    <a:pt x="594" y="875"/>
                    <a:pt x="594" y="783"/>
                  </a:cubicBezTo>
                  <a:cubicBezTo>
                    <a:pt x="594" y="688"/>
                    <a:pt x="594" y="593"/>
                    <a:pt x="594" y="498"/>
                  </a:cubicBezTo>
                  <a:cubicBezTo>
                    <a:pt x="594" y="487"/>
                    <a:pt x="595" y="477"/>
                    <a:pt x="595" y="466"/>
                  </a:cubicBezTo>
                  <a:cubicBezTo>
                    <a:pt x="596" y="459"/>
                    <a:pt x="601" y="453"/>
                    <a:pt x="610" y="453"/>
                  </a:cubicBezTo>
                  <a:cubicBezTo>
                    <a:pt x="657" y="453"/>
                    <a:pt x="705" y="453"/>
                    <a:pt x="752" y="453"/>
                  </a:cubicBezTo>
                  <a:cubicBezTo>
                    <a:pt x="762" y="453"/>
                    <a:pt x="767" y="459"/>
                    <a:pt x="767" y="471"/>
                  </a:cubicBezTo>
                  <a:cubicBezTo>
                    <a:pt x="766" y="502"/>
                    <a:pt x="767" y="533"/>
                    <a:pt x="764"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8" name="Freeform 10"/>
            <p:cNvSpPr/>
            <p:nvPr/>
          </p:nvSpPr>
          <p:spPr bwMode="auto">
            <a:xfrm>
              <a:off x="4549" y="1090"/>
              <a:ext cx="387" cy="901"/>
            </a:xfrm>
            <a:custGeom>
              <a:avLst/>
              <a:gdLst>
                <a:gd name="T0" fmla="*/ 12 w 790"/>
                <a:gd name="T1" fmla="*/ 200 h 1841"/>
                <a:gd name="T2" fmla="*/ 43 w 790"/>
                <a:gd name="T3" fmla="*/ 202 h 1841"/>
                <a:gd name="T4" fmla="*/ 123 w 790"/>
                <a:gd name="T5" fmla="*/ 202 h 1841"/>
                <a:gd name="T6" fmla="*/ 234 w 790"/>
                <a:gd name="T7" fmla="*/ 202 h 1841"/>
                <a:gd name="T8" fmla="*/ 249 w 790"/>
                <a:gd name="T9" fmla="*/ 202 h 1841"/>
                <a:gd name="T10" fmla="*/ 289 w 790"/>
                <a:gd name="T11" fmla="*/ 257 h 1841"/>
                <a:gd name="T12" fmla="*/ 289 w 790"/>
                <a:gd name="T13" fmla="*/ 1082 h 1841"/>
                <a:gd name="T14" fmla="*/ 289 w 790"/>
                <a:gd name="T15" fmla="*/ 1113 h 1841"/>
                <a:gd name="T16" fmla="*/ 232 w 790"/>
                <a:gd name="T17" fmla="*/ 1293 h 1841"/>
                <a:gd name="T18" fmla="*/ 183 w 790"/>
                <a:gd name="T19" fmla="*/ 1351 h 1841"/>
                <a:gd name="T20" fmla="*/ 66 w 790"/>
                <a:gd name="T21" fmla="*/ 1468 h 1841"/>
                <a:gd name="T22" fmla="*/ 49 w 790"/>
                <a:gd name="T23" fmla="*/ 1488 h 1841"/>
                <a:gd name="T24" fmla="*/ 49 w 790"/>
                <a:gd name="T25" fmla="*/ 1496 h 1841"/>
                <a:gd name="T26" fmla="*/ 66 w 790"/>
                <a:gd name="T27" fmla="*/ 1517 h 1841"/>
                <a:gd name="T28" fmla="*/ 372 w 790"/>
                <a:gd name="T29" fmla="*/ 1822 h 1841"/>
                <a:gd name="T30" fmla="*/ 392 w 790"/>
                <a:gd name="T31" fmla="*/ 1840 h 1841"/>
                <a:gd name="T32" fmla="*/ 400 w 790"/>
                <a:gd name="T33" fmla="*/ 1840 h 1841"/>
                <a:gd name="T34" fmla="*/ 414 w 790"/>
                <a:gd name="T35" fmla="*/ 1829 h 1841"/>
                <a:gd name="T36" fmla="*/ 553 w 790"/>
                <a:gd name="T37" fmla="*/ 1690 h 1841"/>
                <a:gd name="T38" fmla="*/ 627 w 790"/>
                <a:gd name="T39" fmla="*/ 1601 h 1841"/>
                <a:gd name="T40" fmla="*/ 789 w 790"/>
                <a:gd name="T41" fmla="*/ 1146 h 1841"/>
                <a:gd name="T42" fmla="*/ 790 w 790"/>
                <a:gd name="T43" fmla="*/ 1071 h 1841"/>
                <a:gd name="T44" fmla="*/ 790 w 790"/>
                <a:gd name="T45" fmla="*/ 607 h 1841"/>
                <a:gd name="T46" fmla="*/ 790 w 790"/>
                <a:gd name="T47" fmla="*/ 63 h 1841"/>
                <a:gd name="T48" fmla="*/ 790 w 790"/>
                <a:gd name="T49" fmla="*/ 23 h 1841"/>
                <a:gd name="T50" fmla="*/ 774 w 790"/>
                <a:gd name="T51" fmla="*/ 5 h 1841"/>
                <a:gd name="T52" fmla="*/ 690 w 790"/>
                <a:gd name="T53" fmla="*/ 0 h 1841"/>
                <a:gd name="T54" fmla="*/ 365 w 790"/>
                <a:gd name="T55" fmla="*/ 0 h 1841"/>
                <a:gd name="T56" fmla="*/ 43 w 790"/>
                <a:gd name="T57" fmla="*/ 0 h 1841"/>
                <a:gd name="T58" fmla="*/ 12 w 790"/>
                <a:gd name="T59" fmla="*/ 1 h 1841"/>
                <a:gd name="T60" fmla="*/ 2 w 790"/>
                <a:gd name="T61" fmla="*/ 9 h 1841"/>
                <a:gd name="T62" fmla="*/ 0 w 790"/>
                <a:gd name="T63" fmla="*/ 22 h 1841"/>
                <a:gd name="T64" fmla="*/ 0 w 790"/>
                <a:gd name="T65" fmla="*/ 178 h 1841"/>
                <a:gd name="T66" fmla="*/ 2 w 790"/>
                <a:gd name="T67" fmla="*/ 192 h 1841"/>
                <a:gd name="T68" fmla="*/ 12 w 790"/>
                <a:gd name="T69" fmla="*/ 200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0" h="1841">
                  <a:moveTo>
                    <a:pt x="12" y="200"/>
                  </a:moveTo>
                  <a:cubicBezTo>
                    <a:pt x="22" y="201"/>
                    <a:pt x="32" y="202"/>
                    <a:pt x="43" y="202"/>
                  </a:cubicBezTo>
                  <a:cubicBezTo>
                    <a:pt x="69" y="202"/>
                    <a:pt x="96" y="202"/>
                    <a:pt x="123" y="202"/>
                  </a:cubicBezTo>
                  <a:cubicBezTo>
                    <a:pt x="160" y="202"/>
                    <a:pt x="197" y="202"/>
                    <a:pt x="234" y="202"/>
                  </a:cubicBezTo>
                  <a:cubicBezTo>
                    <a:pt x="240" y="202"/>
                    <a:pt x="245" y="202"/>
                    <a:pt x="249" y="202"/>
                  </a:cubicBezTo>
                  <a:cubicBezTo>
                    <a:pt x="294" y="202"/>
                    <a:pt x="289" y="202"/>
                    <a:pt x="289" y="257"/>
                  </a:cubicBezTo>
                  <a:cubicBezTo>
                    <a:pt x="289" y="532"/>
                    <a:pt x="289" y="807"/>
                    <a:pt x="289" y="1082"/>
                  </a:cubicBezTo>
                  <a:cubicBezTo>
                    <a:pt x="289" y="1093"/>
                    <a:pt x="289" y="1103"/>
                    <a:pt x="289" y="1113"/>
                  </a:cubicBezTo>
                  <a:cubicBezTo>
                    <a:pt x="288" y="1179"/>
                    <a:pt x="268" y="1239"/>
                    <a:pt x="232" y="1293"/>
                  </a:cubicBezTo>
                  <a:cubicBezTo>
                    <a:pt x="218" y="1315"/>
                    <a:pt x="201" y="1333"/>
                    <a:pt x="183" y="1351"/>
                  </a:cubicBezTo>
                  <a:cubicBezTo>
                    <a:pt x="144" y="1390"/>
                    <a:pt x="105" y="1429"/>
                    <a:pt x="66" y="1468"/>
                  </a:cubicBezTo>
                  <a:cubicBezTo>
                    <a:pt x="60" y="1474"/>
                    <a:pt x="54" y="1481"/>
                    <a:pt x="49" y="1488"/>
                  </a:cubicBezTo>
                  <a:cubicBezTo>
                    <a:pt x="47" y="1490"/>
                    <a:pt x="47" y="1494"/>
                    <a:pt x="49" y="1496"/>
                  </a:cubicBezTo>
                  <a:cubicBezTo>
                    <a:pt x="54" y="1503"/>
                    <a:pt x="60" y="1510"/>
                    <a:pt x="66" y="1517"/>
                  </a:cubicBezTo>
                  <a:cubicBezTo>
                    <a:pt x="168" y="1619"/>
                    <a:pt x="270" y="1721"/>
                    <a:pt x="372" y="1822"/>
                  </a:cubicBezTo>
                  <a:cubicBezTo>
                    <a:pt x="378" y="1829"/>
                    <a:pt x="385" y="1834"/>
                    <a:pt x="392" y="1840"/>
                  </a:cubicBezTo>
                  <a:cubicBezTo>
                    <a:pt x="394" y="1841"/>
                    <a:pt x="398" y="1841"/>
                    <a:pt x="400" y="1840"/>
                  </a:cubicBezTo>
                  <a:cubicBezTo>
                    <a:pt x="405" y="1837"/>
                    <a:pt x="410" y="1833"/>
                    <a:pt x="414" y="1829"/>
                  </a:cubicBezTo>
                  <a:cubicBezTo>
                    <a:pt x="460" y="1782"/>
                    <a:pt x="507" y="1736"/>
                    <a:pt x="553" y="1690"/>
                  </a:cubicBezTo>
                  <a:cubicBezTo>
                    <a:pt x="580" y="1662"/>
                    <a:pt x="605" y="1633"/>
                    <a:pt x="627" y="1601"/>
                  </a:cubicBezTo>
                  <a:cubicBezTo>
                    <a:pt x="726" y="1466"/>
                    <a:pt x="781" y="1314"/>
                    <a:pt x="789" y="1146"/>
                  </a:cubicBezTo>
                  <a:cubicBezTo>
                    <a:pt x="790" y="1121"/>
                    <a:pt x="790" y="1096"/>
                    <a:pt x="790" y="1071"/>
                  </a:cubicBezTo>
                  <a:cubicBezTo>
                    <a:pt x="790" y="916"/>
                    <a:pt x="790" y="761"/>
                    <a:pt x="790" y="607"/>
                  </a:cubicBezTo>
                  <a:cubicBezTo>
                    <a:pt x="790" y="425"/>
                    <a:pt x="790" y="244"/>
                    <a:pt x="790" y="63"/>
                  </a:cubicBezTo>
                  <a:cubicBezTo>
                    <a:pt x="790" y="49"/>
                    <a:pt x="790" y="36"/>
                    <a:pt x="790" y="23"/>
                  </a:cubicBezTo>
                  <a:cubicBezTo>
                    <a:pt x="789" y="12"/>
                    <a:pt x="783" y="5"/>
                    <a:pt x="774" y="5"/>
                  </a:cubicBezTo>
                  <a:cubicBezTo>
                    <a:pt x="746" y="3"/>
                    <a:pt x="718" y="0"/>
                    <a:pt x="690" y="0"/>
                  </a:cubicBezTo>
                  <a:cubicBezTo>
                    <a:pt x="581" y="0"/>
                    <a:pt x="473" y="0"/>
                    <a:pt x="365" y="0"/>
                  </a:cubicBezTo>
                  <a:cubicBezTo>
                    <a:pt x="258" y="0"/>
                    <a:pt x="150" y="0"/>
                    <a:pt x="43" y="0"/>
                  </a:cubicBezTo>
                  <a:cubicBezTo>
                    <a:pt x="33" y="0"/>
                    <a:pt x="22" y="0"/>
                    <a:pt x="12" y="1"/>
                  </a:cubicBezTo>
                  <a:cubicBezTo>
                    <a:pt x="8" y="2"/>
                    <a:pt x="4" y="6"/>
                    <a:pt x="2" y="9"/>
                  </a:cubicBezTo>
                  <a:cubicBezTo>
                    <a:pt x="1" y="13"/>
                    <a:pt x="0" y="18"/>
                    <a:pt x="0" y="22"/>
                  </a:cubicBezTo>
                  <a:cubicBezTo>
                    <a:pt x="0" y="74"/>
                    <a:pt x="0" y="126"/>
                    <a:pt x="0" y="178"/>
                  </a:cubicBezTo>
                  <a:cubicBezTo>
                    <a:pt x="0" y="183"/>
                    <a:pt x="2" y="187"/>
                    <a:pt x="2" y="192"/>
                  </a:cubicBezTo>
                  <a:cubicBezTo>
                    <a:pt x="3" y="197"/>
                    <a:pt x="8" y="200"/>
                    <a:pt x="12"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9" name="Freeform 11"/>
            <p:cNvSpPr/>
            <p:nvPr/>
          </p:nvSpPr>
          <p:spPr bwMode="auto">
            <a:xfrm>
              <a:off x="5004" y="1371"/>
              <a:ext cx="646" cy="665"/>
            </a:xfrm>
            <a:custGeom>
              <a:avLst/>
              <a:gdLst>
                <a:gd name="T0" fmla="*/ 1298 w 1319"/>
                <a:gd name="T1" fmla="*/ 952 h 1359"/>
                <a:gd name="T2" fmla="*/ 926 w 1319"/>
                <a:gd name="T3" fmla="*/ 580 h 1359"/>
                <a:gd name="T4" fmla="*/ 903 w 1319"/>
                <a:gd name="T5" fmla="*/ 560 h 1359"/>
                <a:gd name="T6" fmla="*/ 895 w 1319"/>
                <a:gd name="T7" fmla="*/ 560 h 1359"/>
                <a:gd name="T8" fmla="*/ 877 w 1319"/>
                <a:gd name="T9" fmla="*/ 574 h 1359"/>
                <a:gd name="T10" fmla="*/ 780 w 1319"/>
                <a:gd name="T11" fmla="*/ 671 h 1359"/>
                <a:gd name="T12" fmla="*/ 754 w 1319"/>
                <a:gd name="T13" fmla="*/ 696 h 1359"/>
                <a:gd name="T14" fmla="*/ 746 w 1319"/>
                <a:gd name="T15" fmla="*/ 698 h 1359"/>
                <a:gd name="T16" fmla="*/ 741 w 1319"/>
                <a:gd name="T17" fmla="*/ 691 h 1359"/>
                <a:gd name="T18" fmla="*/ 743 w 1319"/>
                <a:gd name="T19" fmla="*/ 598 h 1359"/>
                <a:gd name="T20" fmla="*/ 743 w 1319"/>
                <a:gd name="T21" fmla="*/ 357 h 1359"/>
                <a:gd name="T22" fmla="*/ 743 w 1319"/>
                <a:gd name="T23" fmla="*/ 210 h 1359"/>
                <a:gd name="T24" fmla="*/ 743 w 1319"/>
                <a:gd name="T25" fmla="*/ 49 h 1359"/>
                <a:gd name="T26" fmla="*/ 742 w 1319"/>
                <a:gd name="T27" fmla="*/ 14 h 1359"/>
                <a:gd name="T28" fmla="*/ 726 w 1319"/>
                <a:gd name="T29" fmla="*/ 0 h 1359"/>
                <a:gd name="T30" fmla="*/ 713 w 1319"/>
                <a:gd name="T31" fmla="*/ 0 h 1359"/>
                <a:gd name="T32" fmla="*/ 520 w 1319"/>
                <a:gd name="T33" fmla="*/ 0 h 1359"/>
                <a:gd name="T34" fmla="*/ 272 w 1319"/>
                <a:gd name="T35" fmla="*/ 0 h 1359"/>
                <a:gd name="T36" fmla="*/ 254 w 1319"/>
                <a:gd name="T37" fmla="*/ 1 h 1359"/>
                <a:gd name="T38" fmla="*/ 243 w 1319"/>
                <a:gd name="T39" fmla="*/ 14 h 1359"/>
                <a:gd name="T40" fmla="*/ 242 w 1319"/>
                <a:gd name="T41" fmla="*/ 58 h 1359"/>
                <a:gd name="T42" fmla="*/ 242 w 1319"/>
                <a:gd name="T43" fmla="*/ 589 h 1359"/>
                <a:gd name="T44" fmla="*/ 242 w 1319"/>
                <a:gd name="T45" fmla="*/ 629 h 1359"/>
                <a:gd name="T46" fmla="*/ 185 w 1319"/>
                <a:gd name="T47" fmla="*/ 809 h 1359"/>
                <a:gd name="T48" fmla="*/ 136 w 1319"/>
                <a:gd name="T49" fmla="*/ 867 h 1359"/>
                <a:gd name="T50" fmla="*/ 20 w 1319"/>
                <a:gd name="T51" fmla="*/ 984 h 1359"/>
                <a:gd name="T52" fmla="*/ 2 w 1319"/>
                <a:gd name="T53" fmla="*/ 1004 h 1359"/>
                <a:gd name="T54" fmla="*/ 3 w 1319"/>
                <a:gd name="T55" fmla="*/ 1016 h 1359"/>
                <a:gd name="T56" fmla="*/ 24 w 1319"/>
                <a:gd name="T57" fmla="*/ 1039 h 1359"/>
                <a:gd name="T58" fmla="*/ 321 w 1319"/>
                <a:gd name="T59" fmla="*/ 1335 h 1359"/>
                <a:gd name="T60" fmla="*/ 340 w 1319"/>
                <a:gd name="T61" fmla="*/ 1354 h 1359"/>
                <a:gd name="T62" fmla="*/ 359 w 1319"/>
                <a:gd name="T63" fmla="*/ 1352 h 1359"/>
                <a:gd name="T64" fmla="*/ 379 w 1319"/>
                <a:gd name="T65" fmla="*/ 1333 h 1359"/>
                <a:gd name="T66" fmla="*/ 489 w 1319"/>
                <a:gd name="T67" fmla="*/ 1223 h 1359"/>
                <a:gd name="T68" fmla="*/ 633 w 1319"/>
                <a:gd name="T69" fmla="*/ 1037 h 1359"/>
                <a:gd name="T70" fmla="*/ 645 w 1319"/>
                <a:gd name="T71" fmla="*/ 1018 h 1359"/>
                <a:gd name="T72" fmla="*/ 653 w 1319"/>
                <a:gd name="T73" fmla="*/ 1018 h 1359"/>
                <a:gd name="T74" fmla="*/ 680 w 1319"/>
                <a:gd name="T75" fmla="*/ 1041 h 1359"/>
                <a:gd name="T76" fmla="*/ 935 w 1319"/>
                <a:gd name="T77" fmla="*/ 1297 h 1359"/>
                <a:gd name="T78" fmla="*/ 964 w 1319"/>
                <a:gd name="T79" fmla="*/ 1324 h 1359"/>
                <a:gd name="T80" fmla="*/ 977 w 1319"/>
                <a:gd name="T81" fmla="*/ 1324 h 1359"/>
                <a:gd name="T82" fmla="*/ 990 w 1319"/>
                <a:gd name="T83" fmla="*/ 1312 h 1359"/>
                <a:gd name="T84" fmla="*/ 1305 w 1319"/>
                <a:gd name="T85" fmla="*/ 997 h 1359"/>
                <a:gd name="T86" fmla="*/ 1317 w 1319"/>
                <a:gd name="T87" fmla="*/ 984 h 1359"/>
                <a:gd name="T88" fmla="*/ 1317 w 1319"/>
                <a:gd name="T89" fmla="*/ 971 h 1359"/>
                <a:gd name="T90" fmla="*/ 1298 w 1319"/>
                <a:gd name="T91" fmla="*/ 952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9" h="1359">
                  <a:moveTo>
                    <a:pt x="1298" y="952"/>
                  </a:moveTo>
                  <a:cubicBezTo>
                    <a:pt x="1174" y="828"/>
                    <a:pt x="1050" y="704"/>
                    <a:pt x="926" y="580"/>
                  </a:cubicBezTo>
                  <a:cubicBezTo>
                    <a:pt x="919" y="573"/>
                    <a:pt x="911" y="566"/>
                    <a:pt x="903" y="560"/>
                  </a:cubicBezTo>
                  <a:cubicBezTo>
                    <a:pt x="901" y="558"/>
                    <a:pt x="897" y="558"/>
                    <a:pt x="895" y="560"/>
                  </a:cubicBezTo>
                  <a:cubicBezTo>
                    <a:pt x="889" y="564"/>
                    <a:pt x="883" y="568"/>
                    <a:pt x="877" y="574"/>
                  </a:cubicBezTo>
                  <a:cubicBezTo>
                    <a:pt x="845" y="606"/>
                    <a:pt x="812" y="639"/>
                    <a:pt x="780" y="671"/>
                  </a:cubicBezTo>
                  <a:cubicBezTo>
                    <a:pt x="771" y="680"/>
                    <a:pt x="763" y="688"/>
                    <a:pt x="754" y="696"/>
                  </a:cubicBezTo>
                  <a:cubicBezTo>
                    <a:pt x="752" y="697"/>
                    <a:pt x="749" y="698"/>
                    <a:pt x="746" y="698"/>
                  </a:cubicBezTo>
                  <a:cubicBezTo>
                    <a:pt x="742" y="697"/>
                    <a:pt x="741" y="695"/>
                    <a:pt x="741" y="691"/>
                  </a:cubicBezTo>
                  <a:cubicBezTo>
                    <a:pt x="742" y="660"/>
                    <a:pt x="743" y="629"/>
                    <a:pt x="743" y="598"/>
                  </a:cubicBezTo>
                  <a:cubicBezTo>
                    <a:pt x="743" y="518"/>
                    <a:pt x="743" y="437"/>
                    <a:pt x="743" y="357"/>
                  </a:cubicBezTo>
                  <a:cubicBezTo>
                    <a:pt x="743" y="210"/>
                    <a:pt x="743" y="210"/>
                    <a:pt x="743" y="210"/>
                  </a:cubicBezTo>
                  <a:cubicBezTo>
                    <a:pt x="743" y="156"/>
                    <a:pt x="743" y="103"/>
                    <a:pt x="743" y="49"/>
                  </a:cubicBezTo>
                  <a:cubicBezTo>
                    <a:pt x="743" y="37"/>
                    <a:pt x="742" y="26"/>
                    <a:pt x="742" y="14"/>
                  </a:cubicBezTo>
                  <a:cubicBezTo>
                    <a:pt x="741" y="7"/>
                    <a:pt x="734" y="1"/>
                    <a:pt x="726" y="0"/>
                  </a:cubicBezTo>
                  <a:cubicBezTo>
                    <a:pt x="722" y="0"/>
                    <a:pt x="718" y="0"/>
                    <a:pt x="713" y="0"/>
                  </a:cubicBezTo>
                  <a:cubicBezTo>
                    <a:pt x="649" y="0"/>
                    <a:pt x="585" y="0"/>
                    <a:pt x="520" y="0"/>
                  </a:cubicBezTo>
                  <a:cubicBezTo>
                    <a:pt x="438" y="0"/>
                    <a:pt x="355" y="0"/>
                    <a:pt x="272" y="0"/>
                  </a:cubicBezTo>
                  <a:cubicBezTo>
                    <a:pt x="266" y="0"/>
                    <a:pt x="260" y="1"/>
                    <a:pt x="254" y="1"/>
                  </a:cubicBezTo>
                  <a:cubicBezTo>
                    <a:pt x="249" y="2"/>
                    <a:pt x="243" y="8"/>
                    <a:pt x="243" y="14"/>
                  </a:cubicBezTo>
                  <a:cubicBezTo>
                    <a:pt x="243" y="29"/>
                    <a:pt x="242" y="43"/>
                    <a:pt x="242" y="58"/>
                  </a:cubicBezTo>
                  <a:cubicBezTo>
                    <a:pt x="242" y="235"/>
                    <a:pt x="242" y="412"/>
                    <a:pt x="242" y="589"/>
                  </a:cubicBezTo>
                  <a:cubicBezTo>
                    <a:pt x="242" y="602"/>
                    <a:pt x="242" y="616"/>
                    <a:pt x="242" y="629"/>
                  </a:cubicBezTo>
                  <a:cubicBezTo>
                    <a:pt x="241" y="695"/>
                    <a:pt x="221" y="754"/>
                    <a:pt x="185" y="809"/>
                  </a:cubicBezTo>
                  <a:cubicBezTo>
                    <a:pt x="171" y="830"/>
                    <a:pt x="154" y="849"/>
                    <a:pt x="136" y="867"/>
                  </a:cubicBezTo>
                  <a:cubicBezTo>
                    <a:pt x="97" y="906"/>
                    <a:pt x="59" y="945"/>
                    <a:pt x="20" y="984"/>
                  </a:cubicBezTo>
                  <a:cubicBezTo>
                    <a:pt x="14" y="990"/>
                    <a:pt x="7" y="996"/>
                    <a:pt x="2" y="1004"/>
                  </a:cubicBezTo>
                  <a:cubicBezTo>
                    <a:pt x="0" y="1006"/>
                    <a:pt x="1" y="1013"/>
                    <a:pt x="3" y="1016"/>
                  </a:cubicBezTo>
                  <a:cubicBezTo>
                    <a:pt x="9" y="1024"/>
                    <a:pt x="17" y="1031"/>
                    <a:pt x="24" y="1039"/>
                  </a:cubicBezTo>
                  <a:cubicBezTo>
                    <a:pt x="123" y="1137"/>
                    <a:pt x="222" y="1236"/>
                    <a:pt x="321" y="1335"/>
                  </a:cubicBezTo>
                  <a:cubicBezTo>
                    <a:pt x="327" y="1341"/>
                    <a:pt x="333" y="1347"/>
                    <a:pt x="340" y="1354"/>
                  </a:cubicBezTo>
                  <a:cubicBezTo>
                    <a:pt x="346" y="1359"/>
                    <a:pt x="353" y="1358"/>
                    <a:pt x="359" y="1352"/>
                  </a:cubicBezTo>
                  <a:cubicBezTo>
                    <a:pt x="366" y="1346"/>
                    <a:pt x="372" y="1340"/>
                    <a:pt x="379" y="1333"/>
                  </a:cubicBezTo>
                  <a:cubicBezTo>
                    <a:pt x="415" y="1297"/>
                    <a:pt x="452" y="1260"/>
                    <a:pt x="489" y="1223"/>
                  </a:cubicBezTo>
                  <a:cubicBezTo>
                    <a:pt x="545" y="1167"/>
                    <a:pt x="594" y="1106"/>
                    <a:pt x="633" y="1037"/>
                  </a:cubicBezTo>
                  <a:cubicBezTo>
                    <a:pt x="637" y="1030"/>
                    <a:pt x="641" y="1024"/>
                    <a:pt x="645" y="1018"/>
                  </a:cubicBezTo>
                  <a:cubicBezTo>
                    <a:pt x="647" y="1017"/>
                    <a:pt x="652" y="1016"/>
                    <a:pt x="653" y="1018"/>
                  </a:cubicBezTo>
                  <a:cubicBezTo>
                    <a:pt x="662" y="1025"/>
                    <a:pt x="671" y="1033"/>
                    <a:pt x="680" y="1041"/>
                  </a:cubicBezTo>
                  <a:cubicBezTo>
                    <a:pt x="765" y="1126"/>
                    <a:pt x="850" y="1212"/>
                    <a:pt x="935" y="1297"/>
                  </a:cubicBezTo>
                  <a:cubicBezTo>
                    <a:pt x="944" y="1306"/>
                    <a:pt x="954" y="1315"/>
                    <a:pt x="964" y="1324"/>
                  </a:cubicBezTo>
                  <a:cubicBezTo>
                    <a:pt x="968" y="1327"/>
                    <a:pt x="973" y="1326"/>
                    <a:pt x="977" y="1324"/>
                  </a:cubicBezTo>
                  <a:cubicBezTo>
                    <a:pt x="981" y="1321"/>
                    <a:pt x="986" y="1317"/>
                    <a:pt x="990" y="1312"/>
                  </a:cubicBezTo>
                  <a:cubicBezTo>
                    <a:pt x="1095" y="1207"/>
                    <a:pt x="1200" y="1102"/>
                    <a:pt x="1305" y="997"/>
                  </a:cubicBezTo>
                  <a:cubicBezTo>
                    <a:pt x="1309" y="993"/>
                    <a:pt x="1313" y="988"/>
                    <a:pt x="1317" y="984"/>
                  </a:cubicBezTo>
                  <a:cubicBezTo>
                    <a:pt x="1319" y="981"/>
                    <a:pt x="1319" y="974"/>
                    <a:pt x="1317" y="971"/>
                  </a:cubicBezTo>
                  <a:cubicBezTo>
                    <a:pt x="1311" y="965"/>
                    <a:pt x="1305" y="958"/>
                    <a:pt x="1298" y="9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0" name="Freeform 12"/>
            <p:cNvSpPr/>
            <p:nvPr/>
          </p:nvSpPr>
          <p:spPr bwMode="auto">
            <a:xfrm>
              <a:off x="4805" y="2088"/>
              <a:ext cx="521" cy="903"/>
            </a:xfrm>
            <a:custGeom>
              <a:avLst/>
              <a:gdLst>
                <a:gd name="T0" fmla="*/ 1062 w 1064"/>
                <a:gd name="T1" fmla="*/ 1085 h 1843"/>
                <a:gd name="T2" fmla="*/ 1064 w 1064"/>
                <a:gd name="T3" fmla="*/ 937 h 1843"/>
                <a:gd name="T4" fmla="*/ 1021 w 1064"/>
                <a:gd name="T5" fmla="*/ 896 h 1843"/>
                <a:gd name="T6" fmla="*/ 696 w 1064"/>
                <a:gd name="T7" fmla="*/ 896 h 1843"/>
                <a:gd name="T8" fmla="*/ 651 w 1064"/>
                <a:gd name="T9" fmla="*/ 878 h 1843"/>
                <a:gd name="T10" fmla="*/ 779 w 1064"/>
                <a:gd name="T11" fmla="*/ 760 h 1843"/>
                <a:gd name="T12" fmla="*/ 993 w 1064"/>
                <a:gd name="T13" fmla="*/ 190 h 1843"/>
                <a:gd name="T14" fmla="*/ 985 w 1064"/>
                <a:gd name="T15" fmla="*/ 102 h 1843"/>
                <a:gd name="T16" fmla="*/ 811 w 1064"/>
                <a:gd name="T17" fmla="*/ 0 h 1843"/>
                <a:gd name="T18" fmla="*/ 204 w 1064"/>
                <a:gd name="T19" fmla="*/ 0 h 1843"/>
                <a:gd name="T20" fmla="*/ 156 w 1064"/>
                <a:gd name="T21" fmla="*/ 3 h 1843"/>
                <a:gd name="T22" fmla="*/ 147 w 1064"/>
                <a:gd name="T23" fmla="*/ 31 h 1843"/>
                <a:gd name="T24" fmla="*/ 147 w 1064"/>
                <a:gd name="T25" fmla="*/ 281 h 1843"/>
                <a:gd name="T26" fmla="*/ 206 w 1064"/>
                <a:gd name="T27" fmla="*/ 301 h 1843"/>
                <a:gd name="T28" fmla="*/ 661 w 1064"/>
                <a:gd name="T29" fmla="*/ 302 h 1843"/>
                <a:gd name="T30" fmla="*/ 602 w 1064"/>
                <a:gd name="T31" fmla="*/ 491 h 1843"/>
                <a:gd name="T32" fmla="*/ 364 w 1064"/>
                <a:gd name="T33" fmla="*/ 690 h 1843"/>
                <a:gd name="T34" fmla="*/ 344 w 1064"/>
                <a:gd name="T35" fmla="*/ 735 h 1843"/>
                <a:gd name="T36" fmla="*/ 305 w 1064"/>
                <a:gd name="T37" fmla="*/ 896 h 1843"/>
                <a:gd name="T38" fmla="*/ 160 w 1064"/>
                <a:gd name="T39" fmla="*/ 896 h 1843"/>
                <a:gd name="T40" fmla="*/ 12 w 1064"/>
                <a:gd name="T41" fmla="*/ 898 h 1843"/>
                <a:gd name="T42" fmla="*/ 1 w 1064"/>
                <a:gd name="T43" fmla="*/ 932 h 1843"/>
                <a:gd name="T44" fmla="*/ 1 w 1064"/>
                <a:gd name="T45" fmla="*/ 1080 h 1843"/>
                <a:gd name="T46" fmla="*/ 58 w 1064"/>
                <a:gd name="T47" fmla="*/ 1098 h 1843"/>
                <a:gd name="T48" fmla="*/ 294 w 1064"/>
                <a:gd name="T49" fmla="*/ 1098 h 1843"/>
                <a:gd name="T50" fmla="*/ 342 w 1064"/>
                <a:gd name="T51" fmla="*/ 1109 h 1843"/>
                <a:gd name="T52" fmla="*/ 344 w 1064"/>
                <a:gd name="T53" fmla="*/ 1377 h 1843"/>
                <a:gd name="T54" fmla="*/ 345 w 1064"/>
                <a:gd name="T55" fmla="*/ 1827 h 1843"/>
                <a:gd name="T56" fmla="*/ 385 w 1064"/>
                <a:gd name="T57" fmla="*/ 1843 h 1843"/>
                <a:gd name="T58" fmla="*/ 621 w 1064"/>
                <a:gd name="T59" fmla="*/ 1843 h 1843"/>
                <a:gd name="T60" fmla="*/ 644 w 1064"/>
                <a:gd name="T61" fmla="*/ 1834 h 1843"/>
                <a:gd name="T62" fmla="*/ 646 w 1064"/>
                <a:gd name="T63" fmla="*/ 1156 h 1843"/>
                <a:gd name="T64" fmla="*/ 658 w 1064"/>
                <a:gd name="T65" fmla="*/ 1100 h 1843"/>
                <a:gd name="T66" fmla="*/ 1010 w 1064"/>
                <a:gd name="T67" fmla="*/ 1098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1843">
                  <a:moveTo>
                    <a:pt x="1050" y="1096"/>
                  </a:moveTo>
                  <a:cubicBezTo>
                    <a:pt x="1055" y="1096"/>
                    <a:pt x="1062" y="1090"/>
                    <a:pt x="1062" y="1085"/>
                  </a:cubicBezTo>
                  <a:cubicBezTo>
                    <a:pt x="1063" y="1076"/>
                    <a:pt x="1063" y="1067"/>
                    <a:pt x="1063" y="1058"/>
                  </a:cubicBezTo>
                  <a:cubicBezTo>
                    <a:pt x="1064" y="1018"/>
                    <a:pt x="1063" y="978"/>
                    <a:pt x="1064" y="937"/>
                  </a:cubicBezTo>
                  <a:cubicBezTo>
                    <a:pt x="1064" y="896"/>
                    <a:pt x="1063" y="896"/>
                    <a:pt x="1026" y="896"/>
                  </a:cubicBezTo>
                  <a:cubicBezTo>
                    <a:pt x="1024" y="896"/>
                    <a:pt x="1023" y="896"/>
                    <a:pt x="1021" y="896"/>
                  </a:cubicBezTo>
                  <a:cubicBezTo>
                    <a:pt x="978" y="896"/>
                    <a:pt x="935" y="896"/>
                    <a:pt x="892" y="896"/>
                  </a:cubicBezTo>
                  <a:cubicBezTo>
                    <a:pt x="827" y="896"/>
                    <a:pt x="761" y="896"/>
                    <a:pt x="696" y="896"/>
                  </a:cubicBezTo>
                  <a:cubicBezTo>
                    <a:pt x="681" y="896"/>
                    <a:pt x="666" y="895"/>
                    <a:pt x="653" y="895"/>
                  </a:cubicBezTo>
                  <a:cubicBezTo>
                    <a:pt x="648" y="888"/>
                    <a:pt x="646" y="882"/>
                    <a:pt x="651" y="878"/>
                  </a:cubicBezTo>
                  <a:cubicBezTo>
                    <a:pt x="659" y="870"/>
                    <a:pt x="667" y="864"/>
                    <a:pt x="675" y="858"/>
                  </a:cubicBezTo>
                  <a:cubicBezTo>
                    <a:pt x="713" y="829"/>
                    <a:pt x="748" y="796"/>
                    <a:pt x="779" y="760"/>
                  </a:cubicBezTo>
                  <a:cubicBezTo>
                    <a:pt x="847" y="683"/>
                    <a:pt x="895" y="595"/>
                    <a:pt x="930" y="499"/>
                  </a:cubicBezTo>
                  <a:cubicBezTo>
                    <a:pt x="967" y="400"/>
                    <a:pt x="985" y="296"/>
                    <a:pt x="993" y="190"/>
                  </a:cubicBezTo>
                  <a:cubicBezTo>
                    <a:pt x="994" y="178"/>
                    <a:pt x="993" y="167"/>
                    <a:pt x="994" y="155"/>
                  </a:cubicBezTo>
                  <a:cubicBezTo>
                    <a:pt x="994" y="136"/>
                    <a:pt x="991" y="119"/>
                    <a:pt x="985" y="102"/>
                  </a:cubicBezTo>
                  <a:cubicBezTo>
                    <a:pt x="964" y="46"/>
                    <a:pt x="924" y="11"/>
                    <a:pt x="864" y="3"/>
                  </a:cubicBezTo>
                  <a:cubicBezTo>
                    <a:pt x="847" y="0"/>
                    <a:pt x="829" y="0"/>
                    <a:pt x="811" y="0"/>
                  </a:cubicBezTo>
                  <a:cubicBezTo>
                    <a:pt x="699" y="0"/>
                    <a:pt x="588" y="0"/>
                    <a:pt x="476" y="0"/>
                  </a:cubicBezTo>
                  <a:cubicBezTo>
                    <a:pt x="386" y="0"/>
                    <a:pt x="295" y="0"/>
                    <a:pt x="204" y="0"/>
                  </a:cubicBezTo>
                  <a:cubicBezTo>
                    <a:pt x="192" y="0"/>
                    <a:pt x="180" y="0"/>
                    <a:pt x="169" y="1"/>
                  </a:cubicBezTo>
                  <a:cubicBezTo>
                    <a:pt x="164" y="1"/>
                    <a:pt x="160" y="2"/>
                    <a:pt x="156" y="3"/>
                  </a:cubicBezTo>
                  <a:cubicBezTo>
                    <a:pt x="153" y="4"/>
                    <a:pt x="150" y="7"/>
                    <a:pt x="150" y="9"/>
                  </a:cubicBezTo>
                  <a:cubicBezTo>
                    <a:pt x="148" y="16"/>
                    <a:pt x="147" y="24"/>
                    <a:pt x="147" y="31"/>
                  </a:cubicBezTo>
                  <a:cubicBezTo>
                    <a:pt x="147" y="83"/>
                    <a:pt x="147" y="135"/>
                    <a:pt x="147" y="187"/>
                  </a:cubicBezTo>
                  <a:cubicBezTo>
                    <a:pt x="147" y="218"/>
                    <a:pt x="147" y="250"/>
                    <a:pt x="147" y="281"/>
                  </a:cubicBezTo>
                  <a:cubicBezTo>
                    <a:pt x="147" y="295"/>
                    <a:pt x="152" y="300"/>
                    <a:pt x="166" y="300"/>
                  </a:cubicBezTo>
                  <a:cubicBezTo>
                    <a:pt x="179" y="301"/>
                    <a:pt x="192" y="301"/>
                    <a:pt x="206" y="301"/>
                  </a:cubicBezTo>
                  <a:cubicBezTo>
                    <a:pt x="344" y="301"/>
                    <a:pt x="482" y="301"/>
                    <a:pt x="620" y="301"/>
                  </a:cubicBezTo>
                  <a:cubicBezTo>
                    <a:pt x="634" y="301"/>
                    <a:pt x="647" y="301"/>
                    <a:pt x="661" y="302"/>
                  </a:cubicBezTo>
                  <a:cubicBezTo>
                    <a:pt x="668" y="302"/>
                    <a:pt x="673" y="309"/>
                    <a:pt x="671" y="318"/>
                  </a:cubicBezTo>
                  <a:cubicBezTo>
                    <a:pt x="656" y="379"/>
                    <a:pt x="635" y="437"/>
                    <a:pt x="602" y="491"/>
                  </a:cubicBezTo>
                  <a:cubicBezTo>
                    <a:pt x="559" y="565"/>
                    <a:pt x="500" y="622"/>
                    <a:pt x="423" y="660"/>
                  </a:cubicBezTo>
                  <a:cubicBezTo>
                    <a:pt x="403" y="670"/>
                    <a:pt x="383" y="680"/>
                    <a:pt x="364" y="690"/>
                  </a:cubicBezTo>
                  <a:cubicBezTo>
                    <a:pt x="357" y="694"/>
                    <a:pt x="352" y="699"/>
                    <a:pt x="345" y="703"/>
                  </a:cubicBezTo>
                  <a:cubicBezTo>
                    <a:pt x="345" y="714"/>
                    <a:pt x="344" y="724"/>
                    <a:pt x="344" y="735"/>
                  </a:cubicBezTo>
                  <a:cubicBezTo>
                    <a:pt x="344" y="772"/>
                    <a:pt x="344" y="809"/>
                    <a:pt x="344" y="846"/>
                  </a:cubicBezTo>
                  <a:cubicBezTo>
                    <a:pt x="344" y="896"/>
                    <a:pt x="348" y="896"/>
                    <a:pt x="305" y="896"/>
                  </a:cubicBezTo>
                  <a:cubicBezTo>
                    <a:pt x="301" y="896"/>
                    <a:pt x="297" y="896"/>
                    <a:pt x="293" y="896"/>
                  </a:cubicBezTo>
                  <a:cubicBezTo>
                    <a:pt x="249" y="896"/>
                    <a:pt x="204" y="896"/>
                    <a:pt x="160" y="896"/>
                  </a:cubicBezTo>
                  <a:cubicBezTo>
                    <a:pt x="122" y="896"/>
                    <a:pt x="85" y="896"/>
                    <a:pt x="48" y="896"/>
                  </a:cubicBezTo>
                  <a:cubicBezTo>
                    <a:pt x="36" y="896"/>
                    <a:pt x="24" y="896"/>
                    <a:pt x="12" y="898"/>
                  </a:cubicBezTo>
                  <a:cubicBezTo>
                    <a:pt x="9" y="898"/>
                    <a:pt x="4" y="903"/>
                    <a:pt x="3" y="906"/>
                  </a:cubicBezTo>
                  <a:cubicBezTo>
                    <a:pt x="1" y="915"/>
                    <a:pt x="1" y="924"/>
                    <a:pt x="1" y="932"/>
                  </a:cubicBezTo>
                  <a:cubicBezTo>
                    <a:pt x="0" y="968"/>
                    <a:pt x="0" y="1004"/>
                    <a:pt x="0" y="1040"/>
                  </a:cubicBezTo>
                  <a:cubicBezTo>
                    <a:pt x="0" y="1053"/>
                    <a:pt x="1" y="1066"/>
                    <a:pt x="1" y="1080"/>
                  </a:cubicBezTo>
                  <a:cubicBezTo>
                    <a:pt x="2" y="1090"/>
                    <a:pt x="8" y="1097"/>
                    <a:pt x="18" y="1097"/>
                  </a:cubicBezTo>
                  <a:cubicBezTo>
                    <a:pt x="31" y="1098"/>
                    <a:pt x="44" y="1098"/>
                    <a:pt x="58" y="1098"/>
                  </a:cubicBezTo>
                  <a:cubicBezTo>
                    <a:pt x="89" y="1098"/>
                    <a:pt x="120" y="1098"/>
                    <a:pt x="152" y="1098"/>
                  </a:cubicBezTo>
                  <a:cubicBezTo>
                    <a:pt x="199" y="1098"/>
                    <a:pt x="247" y="1098"/>
                    <a:pt x="294" y="1098"/>
                  </a:cubicBezTo>
                  <a:cubicBezTo>
                    <a:pt x="307" y="1098"/>
                    <a:pt x="321" y="1099"/>
                    <a:pt x="334" y="1101"/>
                  </a:cubicBezTo>
                  <a:cubicBezTo>
                    <a:pt x="337" y="1101"/>
                    <a:pt x="342" y="1106"/>
                    <a:pt x="342" y="1109"/>
                  </a:cubicBezTo>
                  <a:cubicBezTo>
                    <a:pt x="344" y="1121"/>
                    <a:pt x="344" y="1133"/>
                    <a:pt x="344" y="1145"/>
                  </a:cubicBezTo>
                  <a:cubicBezTo>
                    <a:pt x="344" y="1222"/>
                    <a:pt x="344" y="1299"/>
                    <a:pt x="344" y="1377"/>
                  </a:cubicBezTo>
                  <a:cubicBezTo>
                    <a:pt x="344" y="1513"/>
                    <a:pt x="344" y="1650"/>
                    <a:pt x="344" y="1787"/>
                  </a:cubicBezTo>
                  <a:cubicBezTo>
                    <a:pt x="344" y="1800"/>
                    <a:pt x="344" y="1814"/>
                    <a:pt x="345" y="1827"/>
                  </a:cubicBezTo>
                  <a:cubicBezTo>
                    <a:pt x="345" y="1836"/>
                    <a:pt x="350" y="1842"/>
                    <a:pt x="358" y="1842"/>
                  </a:cubicBezTo>
                  <a:cubicBezTo>
                    <a:pt x="367" y="1843"/>
                    <a:pt x="376" y="1843"/>
                    <a:pt x="385" y="1843"/>
                  </a:cubicBezTo>
                  <a:cubicBezTo>
                    <a:pt x="429" y="1843"/>
                    <a:pt x="474" y="1843"/>
                    <a:pt x="518" y="1843"/>
                  </a:cubicBezTo>
                  <a:cubicBezTo>
                    <a:pt x="553" y="1843"/>
                    <a:pt x="587" y="1843"/>
                    <a:pt x="621" y="1843"/>
                  </a:cubicBezTo>
                  <a:cubicBezTo>
                    <a:pt x="627" y="1843"/>
                    <a:pt x="633" y="1842"/>
                    <a:pt x="638" y="1840"/>
                  </a:cubicBezTo>
                  <a:cubicBezTo>
                    <a:pt x="641" y="1840"/>
                    <a:pt x="644" y="1836"/>
                    <a:pt x="644" y="1834"/>
                  </a:cubicBezTo>
                  <a:cubicBezTo>
                    <a:pt x="645" y="1819"/>
                    <a:pt x="646" y="1804"/>
                    <a:pt x="646" y="1790"/>
                  </a:cubicBezTo>
                  <a:cubicBezTo>
                    <a:pt x="646" y="1578"/>
                    <a:pt x="646" y="1367"/>
                    <a:pt x="646" y="1156"/>
                  </a:cubicBezTo>
                  <a:cubicBezTo>
                    <a:pt x="646" y="1141"/>
                    <a:pt x="647" y="1127"/>
                    <a:pt x="647" y="1112"/>
                  </a:cubicBezTo>
                  <a:cubicBezTo>
                    <a:pt x="647" y="1106"/>
                    <a:pt x="653" y="1100"/>
                    <a:pt x="658" y="1100"/>
                  </a:cubicBezTo>
                  <a:cubicBezTo>
                    <a:pt x="672" y="1099"/>
                    <a:pt x="685" y="1098"/>
                    <a:pt x="698" y="1098"/>
                  </a:cubicBezTo>
                  <a:cubicBezTo>
                    <a:pt x="802" y="1098"/>
                    <a:pt x="906" y="1098"/>
                    <a:pt x="1010" y="1098"/>
                  </a:cubicBezTo>
                  <a:cubicBezTo>
                    <a:pt x="1024" y="1098"/>
                    <a:pt x="1037" y="1097"/>
                    <a:pt x="1050" y="10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1" name="Freeform 13"/>
            <p:cNvSpPr/>
            <p:nvPr/>
          </p:nvSpPr>
          <p:spPr bwMode="auto">
            <a:xfrm>
              <a:off x="5026" y="791"/>
              <a:ext cx="574" cy="525"/>
            </a:xfrm>
            <a:custGeom>
              <a:avLst/>
              <a:gdLst>
                <a:gd name="T0" fmla="*/ 11 w 1171"/>
                <a:gd name="T1" fmla="*/ 911 h 1073"/>
                <a:gd name="T2" fmla="*/ 24 w 1171"/>
                <a:gd name="T3" fmla="*/ 913 h 1073"/>
                <a:gd name="T4" fmla="*/ 64 w 1171"/>
                <a:gd name="T5" fmla="*/ 913 h 1073"/>
                <a:gd name="T6" fmla="*/ 608 w 1171"/>
                <a:gd name="T7" fmla="*/ 913 h 1073"/>
                <a:gd name="T8" fmla="*/ 643 w 1171"/>
                <a:gd name="T9" fmla="*/ 913 h 1073"/>
                <a:gd name="T10" fmla="*/ 670 w 1171"/>
                <a:gd name="T11" fmla="*/ 942 h 1073"/>
                <a:gd name="T12" fmla="*/ 670 w 1171"/>
                <a:gd name="T13" fmla="*/ 982 h 1073"/>
                <a:gd name="T14" fmla="*/ 670 w 1171"/>
                <a:gd name="T15" fmla="*/ 1040 h 1073"/>
                <a:gd name="T16" fmla="*/ 671 w 1171"/>
                <a:gd name="T17" fmla="*/ 1058 h 1073"/>
                <a:gd name="T18" fmla="*/ 686 w 1171"/>
                <a:gd name="T19" fmla="*/ 1072 h 1073"/>
                <a:gd name="T20" fmla="*/ 704 w 1171"/>
                <a:gd name="T21" fmla="*/ 1073 h 1073"/>
                <a:gd name="T22" fmla="*/ 1136 w 1171"/>
                <a:gd name="T23" fmla="*/ 1073 h 1073"/>
                <a:gd name="T24" fmla="*/ 1158 w 1171"/>
                <a:gd name="T25" fmla="*/ 1072 h 1073"/>
                <a:gd name="T26" fmla="*/ 1170 w 1171"/>
                <a:gd name="T27" fmla="*/ 1059 h 1073"/>
                <a:gd name="T28" fmla="*/ 1171 w 1171"/>
                <a:gd name="T29" fmla="*/ 1051 h 1073"/>
                <a:gd name="T30" fmla="*/ 1171 w 1171"/>
                <a:gd name="T31" fmla="*/ 890 h 1073"/>
                <a:gd name="T32" fmla="*/ 1165 w 1171"/>
                <a:gd name="T33" fmla="*/ 846 h 1073"/>
                <a:gd name="T34" fmla="*/ 1035 w 1171"/>
                <a:gd name="T35" fmla="*/ 717 h 1073"/>
                <a:gd name="T36" fmla="*/ 964 w 1171"/>
                <a:gd name="T37" fmla="*/ 710 h 1073"/>
                <a:gd name="T38" fmla="*/ 260 w 1171"/>
                <a:gd name="T39" fmla="*/ 710 h 1073"/>
                <a:gd name="T40" fmla="*/ 216 w 1171"/>
                <a:gd name="T41" fmla="*/ 709 h 1073"/>
                <a:gd name="T42" fmla="*/ 204 w 1171"/>
                <a:gd name="T43" fmla="*/ 698 h 1073"/>
                <a:gd name="T44" fmla="*/ 204 w 1171"/>
                <a:gd name="T45" fmla="*/ 578 h 1073"/>
                <a:gd name="T46" fmla="*/ 220 w 1171"/>
                <a:gd name="T47" fmla="*/ 568 h 1073"/>
                <a:gd name="T48" fmla="*/ 299 w 1171"/>
                <a:gd name="T49" fmla="*/ 540 h 1073"/>
                <a:gd name="T50" fmla="*/ 393 w 1171"/>
                <a:gd name="T51" fmla="*/ 512 h 1073"/>
                <a:gd name="T52" fmla="*/ 525 w 1171"/>
                <a:gd name="T53" fmla="*/ 459 h 1073"/>
                <a:gd name="T54" fmla="*/ 621 w 1171"/>
                <a:gd name="T55" fmla="*/ 395 h 1073"/>
                <a:gd name="T56" fmla="*/ 705 w 1171"/>
                <a:gd name="T57" fmla="*/ 223 h 1073"/>
                <a:gd name="T58" fmla="*/ 690 w 1171"/>
                <a:gd name="T59" fmla="*/ 51 h 1073"/>
                <a:gd name="T60" fmla="*/ 675 w 1171"/>
                <a:gd name="T61" fmla="*/ 0 h 1073"/>
                <a:gd name="T62" fmla="*/ 671 w 1171"/>
                <a:gd name="T63" fmla="*/ 1 h 1073"/>
                <a:gd name="T64" fmla="*/ 664 w 1171"/>
                <a:gd name="T65" fmla="*/ 7 h 1073"/>
                <a:gd name="T66" fmla="*/ 567 w 1171"/>
                <a:gd name="T67" fmla="*/ 84 h 1073"/>
                <a:gd name="T68" fmla="*/ 451 w 1171"/>
                <a:gd name="T69" fmla="*/ 139 h 1073"/>
                <a:gd name="T70" fmla="*/ 344 w 1171"/>
                <a:gd name="T71" fmla="*/ 183 h 1073"/>
                <a:gd name="T72" fmla="*/ 258 w 1171"/>
                <a:gd name="T73" fmla="*/ 220 h 1073"/>
                <a:gd name="T74" fmla="*/ 167 w 1171"/>
                <a:gd name="T75" fmla="*/ 284 h 1073"/>
                <a:gd name="T76" fmla="*/ 80 w 1171"/>
                <a:gd name="T77" fmla="*/ 482 h 1073"/>
                <a:gd name="T78" fmla="*/ 79 w 1171"/>
                <a:gd name="T79" fmla="*/ 518 h 1073"/>
                <a:gd name="T80" fmla="*/ 78 w 1171"/>
                <a:gd name="T81" fmla="*/ 531 h 1073"/>
                <a:gd name="T82" fmla="*/ 69 w 1171"/>
                <a:gd name="T83" fmla="*/ 540 h 1073"/>
                <a:gd name="T84" fmla="*/ 11 w 1171"/>
                <a:gd name="T85" fmla="*/ 543 h 1073"/>
                <a:gd name="T86" fmla="*/ 2 w 1171"/>
                <a:gd name="T87" fmla="*/ 551 h 1073"/>
                <a:gd name="T88" fmla="*/ 0 w 1171"/>
                <a:gd name="T89" fmla="*/ 569 h 1073"/>
                <a:gd name="T90" fmla="*/ 0 w 1171"/>
                <a:gd name="T91" fmla="*/ 885 h 1073"/>
                <a:gd name="T92" fmla="*/ 2 w 1171"/>
                <a:gd name="T93" fmla="*/ 903 h 1073"/>
                <a:gd name="T94" fmla="*/ 11 w 1171"/>
                <a:gd name="T95" fmla="*/ 911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1" h="1073">
                  <a:moveTo>
                    <a:pt x="11" y="911"/>
                  </a:moveTo>
                  <a:cubicBezTo>
                    <a:pt x="14" y="913"/>
                    <a:pt x="19" y="913"/>
                    <a:pt x="24" y="913"/>
                  </a:cubicBezTo>
                  <a:cubicBezTo>
                    <a:pt x="37" y="913"/>
                    <a:pt x="50" y="913"/>
                    <a:pt x="64" y="913"/>
                  </a:cubicBezTo>
                  <a:cubicBezTo>
                    <a:pt x="245" y="913"/>
                    <a:pt x="426" y="913"/>
                    <a:pt x="608" y="913"/>
                  </a:cubicBezTo>
                  <a:cubicBezTo>
                    <a:pt x="620" y="913"/>
                    <a:pt x="631" y="913"/>
                    <a:pt x="643" y="913"/>
                  </a:cubicBezTo>
                  <a:cubicBezTo>
                    <a:pt x="668" y="913"/>
                    <a:pt x="670" y="917"/>
                    <a:pt x="670" y="942"/>
                  </a:cubicBezTo>
                  <a:cubicBezTo>
                    <a:pt x="670" y="956"/>
                    <a:pt x="670" y="969"/>
                    <a:pt x="670" y="982"/>
                  </a:cubicBezTo>
                  <a:cubicBezTo>
                    <a:pt x="670" y="1002"/>
                    <a:pt x="670" y="1021"/>
                    <a:pt x="670" y="1040"/>
                  </a:cubicBezTo>
                  <a:cubicBezTo>
                    <a:pt x="670" y="1046"/>
                    <a:pt x="671" y="1052"/>
                    <a:pt x="671" y="1058"/>
                  </a:cubicBezTo>
                  <a:cubicBezTo>
                    <a:pt x="672" y="1065"/>
                    <a:pt x="678" y="1071"/>
                    <a:pt x="686" y="1072"/>
                  </a:cubicBezTo>
                  <a:cubicBezTo>
                    <a:pt x="692" y="1072"/>
                    <a:pt x="698" y="1073"/>
                    <a:pt x="704" y="1073"/>
                  </a:cubicBezTo>
                  <a:cubicBezTo>
                    <a:pt x="848" y="1073"/>
                    <a:pt x="992" y="1073"/>
                    <a:pt x="1136" y="1073"/>
                  </a:cubicBezTo>
                  <a:cubicBezTo>
                    <a:pt x="1144" y="1073"/>
                    <a:pt x="1151" y="1072"/>
                    <a:pt x="1158" y="1072"/>
                  </a:cubicBezTo>
                  <a:cubicBezTo>
                    <a:pt x="1163" y="1071"/>
                    <a:pt x="1169" y="1064"/>
                    <a:pt x="1170" y="1059"/>
                  </a:cubicBezTo>
                  <a:cubicBezTo>
                    <a:pt x="1170" y="1057"/>
                    <a:pt x="1171" y="1054"/>
                    <a:pt x="1171" y="1051"/>
                  </a:cubicBezTo>
                  <a:cubicBezTo>
                    <a:pt x="1171" y="997"/>
                    <a:pt x="1171" y="944"/>
                    <a:pt x="1171" y="890"/>
                  </a:cubicBezTo>
                  <a:cubicBezTo>
                    <a:pt x="1170" y="875"/>
                    <a:pt x="1169" y="860"/>
                    <a:pt x="1165" y="846"/>
                  </a:cubicBezTo>
                  <a:cubicBezTo>
                    <a:pt x="1144" y="781"/>
                    <a:pt x="1102" y="737"/>
                    <a:pt x="1035" y="717"/>
                  </a:cubicBezTo>
                  <a:cubicBezTo>
                    <a:pt x="1012" y="710"/>
                    <a:pt x="988" y="710"/>
                    <a:pt x="964" y="710"/>
                  </a:cubicBezTo>
                  <a:cubicBezTo>
                    <a:pt x="730" y="710"/>
                    <a:pt x="495" y="710"/>
                    <a:pt x="260" y="710"/>
                  </a:cubicBezTo>
                  <a:cubicBezTo>
                    <a:pt x="245" y="710"/>
                    <a:pt x="230" y="710"/>
                    <a:pt x="216" y="709"/>
                  </a:cubicBezTo>
                  <a:cubicBezTo>
                    <a:pt x="210" y="709"/>
                    <a:pt x="204" y="704"/>
                    <a:pt x="204" y="698"/>
                  </a:cubicBezTo>
                  <a:cubicBezTo>
                    <a:pt x="202" y="658"/>
                    <a:pt x="202" y="618"/>
                    <a:pt x="204" y="578"/>
                  </a:cubicBezTo>
                  <a:cubicBezTo>
                    <a:pt x="210" y="574"/>
                    <a:pt x="214" y="570"/>
                    <a:pt x="220" y="568"/>
                  </a:cubicBezTo>
                  <a:cubicBezTo>
                    <a:pt x="246" y="558"/>
                    <a:pt x="273" y="549"/>
                    <a:pt x="299" y="540"/>
                  </a:cubicBezTo>
                  <a:cubicBezTo>
                    <a:pt x="331" y="530"/>
                    <a:pt x="362" y="522"/>
                    <a:pt x="393" y="512"/>
                  </a:cubicBezTo>
                  <a:cubicBezTo>
                    <a:pt x="439" y="498"/>
                    <a:pt x="483" y="482"/>
                    <a:pt x="525" y="459"/>
                  </a:cubicBezTo>
                  <a:cubicBezTo>
                    <a:pt x="560" y="441"/>
                    <a:pt x="592" y="420"/>
                    <a:pt x="621" y="395"/>
                  </a:cubicBezTo>
                  <a:cubicBezTo>
                    <a:pt x="673" y="349"/>
                    <a:pt x="700" y="292"/>
                    <a:pt x="705" y="223"/>
                  </a:cubicBezTo>
                  <a:cubicBezTo>
                    <a:pt x="709" y="165"/>
                    <a:pt x="705" y="108"/>
                    <a:pt x="690" y="51"/>
                  </a:cubicBezTo>
                  <a:cubicBezTo>
                    <a:pt x="686" y="34"/>
                    <a:pt x="686" y="15"/>
                    <a:pt x="675" y="0"/>
                  </a:cubicBezTo>
                  <a:cubicBezTo>
                    <a:pt x="673" y="1"/>
                    <a:pt x="672" y="1"/>
                    <a:pt x="671" y="1"/>
                  </a:cubicBezTo>
                  <a:cubicBezTo>
                    <a:pt x="668" y="3"/>
                    <a:pt x="665" y="4"/>
                    <a:pt x="664" y="7"/>
                  </a:cubicBezTo>
                  <a:cubicBezTo>
                    <a:pt x="639" y="42"/>
                    <a:pt x="605" y="65"/>
                    <a:pt x="567" y="84"/>
                  </a:cubicBezTo>
                  <a:cubicBezTo>
                    <a:pt x="529" y="103"/>
                    <a:pt x="490" y="121"/>
                    <a:pt x="451" y="139"/>
                  </a:cubicBezTo>
                  <a:cubicBezTo>
                    <a:pt x="415" y="154"/>
                    <a:pt x="379" y="168"/>
                    <a:pt x="344" y="183"/>
                  </a:cubicBezTo>
                  <a:cubicBezTo>
                    <a:pt x="315" y="195"/>
                    <a:pt x="286" y="207"/>
                    <a:pt x="258" y="220"/>
                  </a:cubicBezTo>
                  <a:cubicBezTo>
                    <a:pt x="224" y="237"/>
                    <a:pt x="194" y="258"/>
                    <a:pt x="167" y="284"/>
                  </a:cubicBezTo>
                  <a:cubicBezTo>
                    <a:pt x="112" y="339"/>
                    <a:pt x="81" y="404"/>
                    <a:pt x="80" y="482"/>
                  </a:cubicBezTo>
                  <a:cubicBezTo>
                    <a:pt x="79" y="494"/>
                    <a:pt x="79" y="506"/>
                    <a:pt x="79" y="518"/>
                  </a:cubicBezTo>
                  <a:cubicBezTo>
                    <a:pt x="79" y="522"/>
                    <a:pt x="79" y="527"/>
                    <a:pt x="78" y="531"/>
                  </a:cubicBezTo>
                  <a:cubicBezTo>
                    <a:pt x="76" y="535"/>
                    <a:pt x="74" y="539"/>
                    <a:pt x="69" y="540"/>
                  </a:cubicBezTo>
                  <a:cubicBezTo>
                    <a:pt x="49" y="541"/>
                    <a:pt x="30" y="541"/>
                    <a:pt x="11" y="543"/>
                  </a:cubicBezTo>
                  <a:cubicBezTo>
                    <a:pt x="8" y="543"/>
                    <a:pt x="3" y="548"/>
                    <a:pt x="2" y="551"/>
                  </a:cubicBezTo>
                  <a:cubicBezTo>
                    <a:pt x="0" y="557"/>
                    <a:pt x="0" y="563"/>
                    <a:pt x="0" y="569"/>
                  </a:cubicBezTo>
                  <a:cubicBezTo>
                    <a:pt x="0" y="674"/>
                    <a:pt x="0" y="780"/>
                    <a:pt x="0" y="885"/>
                  </a:cubicBezTo>
                  <a:cubicBezTo>
                    <a:pt x="0" y="891"/>
                    <a:pt x="0" y="897"/>
                    <a:pt x="2" y="903"/>
                  </a:cubicBezTo>
                  <a:cubicBezTo>
                    <a:pt x="3" y="906"/>
                    <a:pt x="7" y="910"/>
                    <a:pt x="11" y="9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 name="Freeform 14"/>
            <p:cNvSpPr/>
            <p:nvPr/>
          </p:nvSpPr>
          <p:spPr bwMode="auto">
            <a:xfrm>
              <a:off x="3304" y="2900"/>
              <a:ext cx="321" cy="595"/>
            </a:xfrm>
            <a:custGeom>
              <a:avLst/>
              <a:gdLst>
                <a:gd name="T0" fmla="*/ 508 w 657"/>
                <a:gd name="T1" fmla="*/ 79 h 1215"/>
                <a:gd name="T2" fmla="*/ 423 w 657"/>
                <a:gd name="T3" fmla="*/ 22 h 1215"/>
                <a:gd name="T4" fmla="*/ 321 w 657"/>
                <a:gd name="T5" fmla="*/ 0 h 1215"/>
                <a:gd name="T6" fmla="*/ 189 w 657"/>
                <a:gd name="T7" fmla="*/ 39 h 1215"/>
                <a:gd name="T8" fmla="*/ 125 w 657"/>
                <a:gd name="T9" fmla="*/ 95 h 1215"/>
                <a:gd name="T10" fmla="*/ 40 w 657"/>
                <a:gd name="T11" fmla="*/ 230 h 1215"/>
                <a:gd name="T12" fmla="*/ 0 w 657"/>
                <a:gd name="T13" fmla="*/ 411 h 1215"/>
                <a:gd name="T14" fmla="*/ 11 w 657"/>
                <a:gd name="T15" fmla="*/ 535 h 1215"/>
                <a:gd name="T16" fmla="*/ 62 w 657"/>
                <a:gd name="T17" fmla="*/ 691 h 1215"/>
                <a:gd name="T18" fmla="*/ 257 w 657"/>
                <a:gd name="T19" fmla="*/ 863 h 1215"/>
                <a:gd name="T20" fmla="*/ 261 w 657"/>
                <a:gd name="T21" fmla="*/ 864 h 1215"/>
                <a:gd name="T22" fmla="*/ 286 w 657"/>
                <a:gd name="T23" fmla="*/ 901 h 1215"/>
                <a:gd name="T24" fmla="*/ 283 w 657"/>
                <a:gd name="T25" fmla="*/ 932 h 1215"/>
                <a:gd name="T26" fmla="*/ 279 w 657"/>
                <a:gd name="T27" fmla="*/ 967 h 1215"/>
                <a:gd name="T28" fmla="*/ 266 w 657"/>
                <a:gd name="T29" fmla="*/ 1082 h 1215"/>
                <a:gd name="T30" fmla="*/ 257 w 657"/>
                <a:gd name="T31" fmla="*/ 1198 h 1215"/>
                <a:gd name="T32" fmla="*/ 273 w 657"/>
                <a:gd name="T33" fmla="*/ 1214 h 1215"/>
                <a:gd name="T34" fmla="*/ 345 w 657"/>
                <a:gd name="T35" fmla="*/ 1214 h 1215"/>
                <a:gd name="T36" fmla="*/ 345 w 657"/>
                <a:gd name="T37" fmla="*/ 1215 h 1215"/>
                <a:gd name="T38" fmla="*/ 420 w 657"/>
                <a:gd name="T39" fmla="*/ 1213 h 1215"/>
                <a:gd name="T40" fmla="*/ 431 w 657"/>
                <a:gd name="T41" fmla="*/ 1201 h 1215"/>
                <a:gd name="T42" fmla="*/ 427 w 657"/>
                <a:gd name="T43" fmla="*/ 1152 h 1215"/>
                <a:gd name="T44" fmla="*/ 395 w 657"/>
                <a:gd name="T45" fmla="*/ 932 h 1215"/>
                <a:gd name="T46" fmla="*/ 389 w 657"/>
                <a:gd name="T47" fmla="*/ 879 h 1215"/>
                <a:gd name="T48" fmla="*/ 398 w 657"/>
                <a:gd name="T49" fmla="*/ 864 h 1215"/>
                <a:gd name="T50" fmla="*/ 423 w 657"/>
                <a:gd name="T51" fmla="*/ 854 h 1215"/>
                <a:gd name="T52" fmla="*/ 551 w 657"/>
                <a:gd name="T53" fmla="*/ 753 h 1215"/>
                <a:gd name="T54" fmla="*/ 634 w 657"/>
                <a:gd name="T55" fmla="*/ 582 h 1215"/>
                <a:gd name="T56" fmla="*/ 645 w 657"/>
                <a:gd name="T57" fmla="*/ 348 h 1215"/>
                <a:gd name="T58" fmla="*/ 508 w 657"/>
                <a:gd name="T59" fmla="*/ 79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7" h="1215">
                  <a:moveTo>
                    <a:pt x="508" y="79"/>
                  </a:moveTo>
                  <a:cubicBezTo>
                    <a:pt x="483" y="55"/>
                    <a:pt x="455" y="36"/>
                    <a:pt x="423" y="22"/>
                  </a:cubicBezTo>
                  <a:cubicBezTo>
                    <a:pt x="389" y="7"/>
                    <a:pt x="355" y="0"/>
                    <a:pt x="321" y="0"/>
                  </a:cubicBezTo>
                  <a:cubicBezTo>
                    <a:pt x="276" y="0"/>
                    <a:pt x="232" y="13"/>
                    <a:pt x="189" y="39"/>
                  </a:cubicBezTo>
                  <a:cubicBezTo>
                    <a:pt x="165" y="54"/>
                    <a:pt x="144" y="73"/>
                    <a:pt x="125" y="95"/>
                  </a:cubicBezTo>
                  <a:cubicBezTo>
                    <a:pt x="91" y="136"/>
                    <a:pt x="61" y="180"/>
                    <a:pt x="40" y="230"/>
                  </a:cubicBezTo>
                  <a:cubicBezTo>
                    <a:pt x="15" y="288"/>
                    <a:pt x="1" y="348"/>
                    <a:pt x="0" y="411"/>
                  </a:cubicBezTo>
                  <a:cubicBezTo>
                    <a:pt x="0" y="453"/>
                    <a:pt x="2" y="495"/>
                    <a:pt x="11" y="535"/>
                  </a:cubicBezTo>
                  <a:cubicBezTo>
                    <a:pt x="23" y="589"/>
                    <a:pt x="38" y="642"/>
                    <a:pt x="62" y="691"/>
                  </a:cubicBezTo>
                  <a:cubicBezTo>
                    <a:pt x="104" y="775"/>
                    <a:pt x="167" y="835"/>
                    <a:pt x="257" y="863"/>
                  </a:cubicBezTo>
                  <a:cubicBezTo>
                    <a:pt x="258" y="864"/>
                    <a:pt x="260" y="864"/>
                    <a:pt x="261" y="864"/>
                  </a:cubicBezTo>
                  <a:cubicBezTo>
                    <a:pt x="282" y="872"/>
                    <a:pt x="288" y="880"/>
                    <a:pt x="286" y="901"/>
                  </a:cubicBezTo>
                  <a:cubicBezTo>
                    <a:pt x="286" y="911"/>
                    <a:pt x="284" y="921"/>
                    <a:pt x="283" y="932"/>
                  </a:cubicBezTo>
                  <a:cubicBezTo>
                    <a:pt x="282" y="943"/>
                    <a:pt x="280" y="955"/>
                    <a:pt x="279" y="967"/>
                  </a:cubicBezTo>
                  <a:cubicBezTo>
                    <a:pt x="275" y="1005"/>
                    <a:pt x="272" y="1044"/>
                    <a:pt x="266" y="1082"/>
                  </a:cubicBezTo>
                  <a:cubicBezTo>
                    <a:pt x="261" y="1121"/>
                    <a:pt x="260" y="1159"/>
                    <a:pt x="257" y="1198"/>
                  </a:cubicBezTo>
                  <a:cubicBezTo>
                    <a:pt x="256" y="1207"/>
                    <a:pt x="262" y="1213"/>
                    <a:pt x="273" y="1214"/>
                  </a:cubicBezTo>
                  <a:cubicBezTo>
                    <a:pt x="297" y="1214"/>
                    <a:pt x="321" y="1214"/>
                    <a:pt x="345" y="1214"/>
                  </a:cubicBezTo>
                  <a:cubicBezTo>
                    <a:pt x="345" y="1214"/>
                    <a:pt x="345" y="1214"/>
                    <a:pt x="345" y="1215"/>
                  </a:cubicBezTo>
                  <a:cubicBezTo>
                    <a:pt x="370" y="1214"/>
                    <a:pt x="395" y="1213"/>
                    <a:pt x="420" y="1213"/>
                  </a:cubicBezTo>
                  <a:cubicBezTo>
                    <a:pt x="426" y="1212"/>
                    <a:pt x="432" y="1207"/>
                    <a:pt x="431" y="1201"/>
                  </a:cubicBezTo>
                  <a:cubicBezTo>
                    <a:pt x="430" y="1185"/>
                    <a:pt x="429" y="1168"/>
                    <a:pt x="427" y="1152"/>
                  </a:cubicBezTo>
                  <a:cubicBezTo>
                    <a:pt x="417" y="1079"/>
                    <a:pt x="406" y="1005"/>
                    <a:pt x="395" y="932"/>
                  </a:cubicBezTo>
                  <a:cubicBezTo>
                    <a:pt x="393" y="914"/>
                    <a:pt x="391" y="896"/>
                    <a:pt x="389" y="879"/>
                  </a:cubicBezTo>
                  <a:cubicBezTo>
                    <a:pt x="389" y="874"/>
                    <a:pt x="393" y="867"/>
                    <a:pt x="398" y="864"/>
                  </a:cubicBezTo>
                  <a:cubicBezTo>
                    <a:pt x="406" y="861"/>
                    <a:pt x="415" y="858"/>
                    <a:pt x="423" y="854"/>
                  </a:cubicBezTo>
                  <a:cubicBezTo>
                    <a:pt x="474" y="832"/>
                    <a:pt x="517" y="798"/>
                    <a:pt x="551" y="753"/>
                  </a:cubicBezTo>
                  <a:cubicBezTo>
                    <a:pt x="591" y="702"/>
                    <a:pt x="619" y="645"/>
                    <a:pt x="634" y="582"/>
                  </a:cubicBezTo>
                  <a:cubicBezTo>
                    <a:pt x="654" y="505"/>
                    <a:pt x="657" y="427"/>
                    <a:pt x="645" y="348"/>
                  </a:cubicBezTo>
                  <a:cubicBezTo>
                    <a:pt x="629" y="243"/>
                    <a:pt x="584" y="154"/>
                    <a:pt x="508" y="79"/>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3" name="Freeform 15"/>
            <p:cNvSpPr/>
            <p:nvPr/>
          </p:nvSpPr>
          <p:spPr bwMode="auto">
            <a:xfrm>
              <a:off x="3716" y="3048"/>
              <a:ext cx="165" cy="298"/>
            </a:xfrm>
            <a:custGeom>
              <a:avLst/>
              <a:gdLst>
                <a:gd name="T0" fmla="*/ 261 w 337"/>
                <a:gd name="T1" fmla="*/ 42 h 610"/>
                <a:gd name="T2" fmla="*/ 222 w 337"/>
                <a:gd name="T3" fmla="*/ 14 h 610"/>
                <a:gd name="T4" fmla="*/ 167 w 337"/>
                <a:gd name="T5" fmla="*/ 0 h 610"/>
                <a:gd name="T6" fmla="*/ 153 w 337"/>
                <a:gd name="T7" fmla="*/ 1 h 610"/>
                <a:gd name="T8" fmla="*/ 78 w 337"/>
                <a:gd name="T9" fmla="*/ 38 h 610"/>
                <a:gd name="T10" fmla="*/ 8 w 337"/>
                <a:gd name="T11" fmla="*/ 179 h 610"/>
                <a:gd name="T12" fmla="*/ 39 w 337"/>
                <a:gd name="T13" fmla="*/ 352 h 610"/>
                <a:gd name="T14" fmla="*/ 121 w 337"/>
                <a:gd name="T15" fmla="*/ 429 h 610"/>
                <a:gd name="T16" fmla="*/ 144 w 337"/>
                <a:gd name="T17" fmla="*/ 439 h 610"/>
                <a:gd name="T18" fmla="*/ 147 w 337"/>
                <a:gd name="T19" fmla="*/ 467 h 610"/>
                <a:gd name="T20" fmla="*/ 136 w 337"/>
                <a:gd name="T21" fmla="*/ 569 h 610"/>
                <a:gd name="T22" fmla="*/ 134 w 337"/>
                <a:gd name="T23" fmla="*/ 595 h 610"/>
                <a:gd name="T24" fmla="*/ 145 w 337"/>
                <a:gd name="T25" fmla="*/ 607 h 610"/>
                <a:gd name="T26" fmla="*/ 211 w 337"/>
                <a:gd name="T27" fmla="*/ 607 h 610"/>
                <a:gd name="T28" fmla="*/ 221 w 337"/>
                <a:gd name="T29" fmla="*/ 594 h 610"/>
                <a:gd name="T30" fmla="*/ 216 w 337"/>
                <a:gd name="T31" fmla="*/ 546 h 610"/>
                <a:gd name="T32" fmla="*/ 203 w 337"/>
                <a:gd name="T33" fmla="*/ 458 h 610"/>
                <a:gd name="T34" fmla="*/ 203 w 337"/>
                <a:gd name="T35" fmla="*/ 437 h 610"/>
                <a:gd name="T36" fmla="*/ 230 w 337"/>
                <a:gd name="T37" fmla="*/ 423 h 610"/>
                <a:gd name="T38" fmla="*/ 286 w 337"/>
                <a:gd name="T39" fmla="*/ 374 h 610"/>
                <a:gd name="T40" fmla="*/ 318 w 337"/>
                <a:gd name="T41" fmla="*/ 311 h 610"/>
                <a:gd name="T42" fmla="*/ 328 w 337"/>
                <a:gd name="T43" fmla="*/ 170 h 610"/>
                <a:gd name="T44" fmla="*/ 261 w 337"/>
                <a:gd name="T45" fmla="*/ 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 h="610">
                  <a:moveTo>
                    <a:pt x="261" y="42"/>
                  </a:moveTo>
                  <a:cubicBezTo>
                    <a:pt x="250" y="31"/>
                    <a:pt x="237" y="21"/>
                    <a:pt x="222" y="14"/>
                  </a:cubicBezTo>
                  <a:cubicBezTo>
                    <a:pt x="204" y="6"/>
                    <a:pt x="186" y="0"/>
                    <a:pt x="167" y="0"/>
                  </a:cubicBezTo>
                  <a:cubicBezTo>
                    <a:pt x="162" y="0"/>
                    <a:pt x="158" y="1"/>
                    <a:pt x="153" y="1"/>
                  </a:cubicBezTo>
                  <a:cubicBezTo>
                    <a:pt x="124" y="6"/>
                    <a:pt x="99" y="18"/>
                    <a:pt x="78" y="38"/>
                  </a:cubicBezTo>
                  <a:cubicBezTo>
                    <a:pt x="39" y="78"/>
                    <a:pt x="15" y="125"/>
                    <a:pt x="8" y="179"/>
                  </a:cubicBezTo>
                  <a:cubicBezTo>
                    <a:pt x="0" y="240"/>
                    <a:pt x="11" y="297"/>
                    <a:pt x="39" y="352"/>
                  </a:cubicBezTo>
                  <a:cubicBezTo>
                    <a:pt x="57" y="387"/>
                    <a:pt x="84" y="414"/>
                    <a:pt x="121" y="429"/>
                  </a:cubicBezTo>
                  <a:cubicBezTo>
                    <a:pt x="129" y="432"/>
                    <a:pt x="137" y="436"/>
                    <a:pt x="144" y="439"/>
                  </a:cubicBezTo>
                  <a:cubicBezTo>
                    <a:pt x="150" y="449"/>
                    <a:pt x="148" y="458"/>
                    <a:pt x="147" y="467"/>
                  </a:cubicBezTo>
                  <a:cubicBezTo>
                    <a:pt x="144" y="501"/>
                    <a:pt x="139" y="535"/>
                    <a:pt x="136" y="569"/>
                  </a:cubicBezTo>
                  <a:cubicBezTo>
                    <a:pt x="135" y="578"/>
                    <a:pt x="134" y="587"/>
                    <a:pt x="134" y="595"/>
                  </a:cubicBezTo>
                  <a:cubicBezTo>
                    <a:pt x="134" y="601"/>
                    <a:pt x="139" y="607"/>
                    <a:pt x="145" y="607"/>
                  </a:cubicBezTo>
                  <a:cubicBezTo>
                    <a:pt x="167" y="610"/>
                    <a:pt x="189" y="610"/>
                    <a:pt x="211" y="607"/>
                  </a:cubicBezTo>
                  <a:cubicBezTo>
                    <a:pt x="217" y="607"/>
                    <a:pt x="221" y="601"/>
                    <a:pt x="221" y="594"/>
                  </a:cubicBezTo>
                  <a:cubicBezTo>
                    <a:pt x="219" y="578"/>
                    <a:pt x="218" y="562"/>
                    <a:pt x="216" y="546"/>
                  </a:cubicBezTo>
                  <a:cubicBezTo>
                    <a:pt x="212" y="516"/>
                    <a:pt x="207" y="487"/>
                    <a:pt x="203" y="458"/>
                  </a:cubicBezTo>
                  <a:cubicBezTo>
                    <a:pt x="202" y="452"/>
                    <a:pt x="203" y="446"/>
                    <a:pt x="203" y="437"/>
                  </a:cubicBezTo>
                  <a:cubicBezTo>
                    <a:pt x="214" y="432"/>
                    <a:pt x="222" y="428"/>
                    <a:pt x="230" y="423"/>
                  </a:cubicBezTo>
                  <a:cubicBezTo>
                    <a:pt x="252" y="411"/>
                    <a:pt x="271" y="394"/>
                    <a:pt x="286" y="374"/>
                  </a:cubicBezTo>
                  <a:cubicBezTo>
                    <a:pt x="300" y="354"/>
                    <a:pt x="311" y="333"/>
                    <a:pt x="318" y="311"/>
                  </a:cubicBezTo>
                  <a:cubicBezTo>
                    <a:pt x="333" y="265"/>
                    <a:pt x="337" y="218"/>
                    <a:pt x="328" y="170"/>
                  </a:cubicBezTo>
                  <a:cubicBezTo>
                    <a:pt x="319" y="120"/>
                    <a:pt x="297" y="78"/>
                    <a:pt x="26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4" name="Freeform 16"/>
            <p:cNvSpPr/>
            <p:nvPr/>
          </p:nvSpPr>
          <p:spPr bwMode="auto">
            <a:xfrm>
              <a:off x="4989" y="1504"/>
              <a:ext cx="99" cy="229"/>
            </a:xfrm>
            <a:custGeom>
              <a:avLst/>
              <a:gdLst>
                <a:gd name="T0" fmla="*/ 2 w 201"/>
                <a:gd name="T1" fmla="*/ 456 h 468"/>
                <a:gd name="T2" fmla="*/ 10 w 201"/>
                <a:gd name="T3" fmla="*/ 466 h 468"/>
                <a:gd name="T4" fmla="*/ 19 w 201"/>
                <a:gd name="T5" fmla="*/ 467 h 468"/>
                <a:gd name="T6" fmla="*/ 183 w 201"/>
                <a:gd name="T7" fmla="*/ 467 h 468"/>
                <a:gd name="T8" fmla="*/ 188 w 201"/>
                <a:gd name="T9" fmla="*/ 467 h 468"/>
                <a:gd name="T10" fmla="*/ 200 w 201"/>
                <a:gd name="T11" fmla="*/ 456 h 468"/>
                <a:gd name="T12" fmla="*/ 201 w 201"/>
                <a:gd name="T13" fmla="*/ 425 h 468"/>
                <a:gd name="T14" fmla="*/ 201 w 201"/>
                <a:gd name="T15" fmla="*/ 234 h 468"/>
                <a:gd name="T16" fmla="*/ 201 w 201"/>
                <a:gd name="T17" fmla="*/ 47 h 468"/>
                <a:gd name="T18" fmla="*/ 199 w 201"/>
                <a:gd name="T19" fmla="*/ 12 h 468"/>
                <a:gd name="T20" fmla="*/ 191 w 201"/>
                <a:gd name="T21" fmla="*/ 2 h 468"/>
                <a:gd name="T22" fmla="*/ 178 w 201"/>
                <a:gd name="T23" fmla="*/ 0 h 468"/>
                <a:gd name="T24" fmla="*/ 108 w 201"/>
                <a:gd name="T25" fmla="*/ 0 h 468"/>
                <a:gd name="T26" fmla="*/ 22 w 201"/>
                <a:gd name="T27" fmla="*/ 0 h 468"/>
                <a:gd name="T28" fmla="*/ 14 w 201"/>
                <a:gd name="T29" fmla="*/ 1 h 468"/>
                <a:gd name="T30" fmla="*/ 2 w 201"/>
                <a:gd name="T31" fmla="*/ 12 h 468"/>
                <a:gd name="T32" fmla="*/ 0 w 201"/>
                <a:gd name="T33" fmla="*/ 34 h 468"/>
                <a:gd name="T34" fmla="*/ 0 w 201"/>
                <a:gd name="T35" fmla="*/ 434 h 468"/>
                <a:gd name="T36" fmla="*/ 2 w 201"/>
                <a:gd name="T37" fmla="*/ 45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468">
                  <a:moveTo>
                    <a:pt x="2" y="456"/>
                  </a:moveTo>
                  <a:cubicBezTo>
                    <a:pt x="3" y="460"/>
                    <a:pt x="7" y="463"/>
                    <a:pt x="10" y="466"/>
                  </a:cubicBezTo>
                  <a:cubicBezTo>
                    <a:pt x="12" y="467"/>
                    <a:pt x="16" y="467"/>
                    <a:pt x="19" y="467"/>
                  </a:cubicBezTo>
                  <a:cubicBezTo>
                    <a:pt x="73" y="468"/>
                    <a:pt x="128" y="468"/>
                    <a:pt x="183" y="467"/>
                  </a:cubicBezTo>
                  <a:cubicBezTo>
                    <a:pt x="185" y="467"/>
                    <a:pt x="186" y="467"/>
                    <a:pt x="188" y="467"/>
                  </a:cubicBezTo>
                  <a:cubicBezTo>
                    <a:pt x="193" y="466"/>
                    <a:pt x="199" y="461"/>
                    <a:pt x="200" y="456"/>
                  </a:cubicBezTo>
                  <a:cubicBezTo>
                    <a:pt x="200" y="446"/>
                    <a:pt x="201" y="435"/>
                    <a:pt x="201" y="425"/>
                  </a:cubicBezTo>
                  <a:cubicBezTo>
                    <a:pt x="201" y="361"/>
                    <a:pt x="201" y="297"/>
                    <a:pt x="201" y="234"/>
                  </a:cubicBezTo>
                  <a:cubicBezTo>
                    <a:pt x="201" y="171"/>
                    <a:pt x="201" y="109"/>
                    <a:pt x="201" y="47"/>
                  </a:cubicBezTo>
                  <a:cubicBezTo>
                    <a:pt x="201" y="35"/>
                    <a:pt x="201" y="23"/>
                    <a:pt x="199" y="12"/>
                  </a:cubicBezTo>
                  <a:cubicBezTo>
                    <a:pt x="199" y="8"/>
                    <a:pt x="195" y="4"/>
                    <a:pt x="191" y="2"/>
                  </a:cubicBezTo>
                  <a:cubicBezTo>
                    <a:pt x="187" y="0"/>
                    <a:pt x="182" y="0"/>
                    <a:pt x="178" y="0"/>
                  </a:cubicBezTo>
                  <a:cubicBezTo>
                    <a:pt x="155" y="0"/>
                    <a:pt x="131" y="0"/>
                    <a:pt x="108" y="0"/>
                  </a:cubicBezTo>
                  <a:cubicBezTo>
                    <a:pt x="79" y="0"/>
                    <a:pt x="51" y="0"/>
                    <a:pt x="22" y="0"/>
                  </a:cubicBezTo>
                  <a:cubicBezTo>
                    <a:pt x="20" y="0"/>
                    <a:pt x="17" y="1"/>
                    <a:pt x="14" y="1"/>
                  </a:cubicBezTo>
                  <a:cubicBezTo>
                    <a:pt x="8" y="2"/>
                    <a:pt x="2" y="7"/>
                    <a:pt x="2" y="12"/>
                  </a:cubicBezTo>
                  <a:cubicBezTo>
                    <a:pt x="1" y="19"/>
                    <a:pt x="0" y="27"/>
                    <a:pt x="0" y="34"/>
                  </a:cubicBezTo>
                  <a:cubicBezTo>
                    <a:pt x="0" y="168"/>
                    <a:pt x="0" y="301"/>
                    <a:pt x="0" y="434"/>
                  </a:cubicBezTo>
                  <a:cubicBezTo>
                    <a:pt x="0" y="442"/>
                    <a:pt x="0" y="449"/>
                    <a:pt x="2"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5" name="Freeform 17"/>
            <p:cNvSpPr/>
            <p:nvPr/>
          </p:nvSpPr>
          <p:spPr bwMode="auto">
            <a:xfrm>
              <a:off x="5440" y="2733"/>
              <a:ext cx="121" cy="71"/>
            </a:xfrm>
            <a:custGeom>
              <a:avLst/>
              <a:gdLst>
                <a:gd name="T0" fmla="*/ 233 w 248"/>
                <a:gd name="T1" fmla="*/ 1 h 144"/>
                <a:gd name="T2" fmla="*/ 220 w 248"/>
                <a:gd name="T3" fmla="*/ 0 h 144"/>
                <a:gd name="T4" fmla="*/ 127 w 248"/>
                <a:gd name="T5" fmla="*/ 0 h 144"/>
                <a:gd name="T6" fmla="*/ 29 w 248"/>
                <a:gd name="T7" fmla="*/ 0 h 144"/>
                <a:gd name="T8" fmla="*/ 15 w 248"/>
                <a:gd name="T9" fmla="*/ 1 h 144"/>
                <a:gd name="T10" fmla="*/ 0 w 248"/>
                <a:gd name="T11" fmla="*/ 19 h 144"/>
                <a:gd name="T12" fmla="*/ 14 w 248"/>
                <a:gd name="T13" fmla="*/ 38 h 144"/>
                <a:gd name="T14" fmla="*/ 67 w 248"/>
                <a:gd name="T15" fmla="*/ 39 h 144"/>
                <a:gd name="T16" fmla="*/ 112 w 248"/>
                <a:gd name="T17" fmla="*/ 41 h 144"/>
                <a:gd name="T18" fmla="*/ 130 w 248"/>
                <a:gd name="T19" fmla="*/ 52 h 144"/>
                <a:gd name="T20" fmla="*/ 140 w 248"/>
                <a:gd name="T21" fmla="*/ 71 h 144"/>
                <a:gd name="T22" fmla="*/ 120 w 248"/>
                <a:gd name="T23" fmla="*/ 104 h 144"/>
                <a:gd name="T24" fmla="*/ 89 w 248"/>
                <a:gd name="T25" fmla="*/ 106 h 144"/>
                <a:gd name="T26" fmla="*/ 18 w 248"/>
                <a:gd name="T27" fmla="*/ 107 h 144"/>
                <a:gd name="T28" fmla="*/ 1 w 248"/>
                <a:gd name="T29" fmla="*/ 123 h 144"/>
                <a:gd name="T30" fmla="*/ 17 w 248"/>
                <a:gd name="T31" fmla="*/ 144 h 144"/>
                <a:gd name="T32" fmla="*/ 115 w 248"/>
                <a:gd name="T33" fmla="*/ 144 h 144"/>
                <a:gd name="T34" fmla="*/ 141 w 248"/>
                <a:gd name="T35" fmla="*/ 140 h 144"/>
                <a:gd name="T36" fmla="*/ 174 w 248"/>
                <a:gd name="T37" fmla="*/ 102 h 144"/>
                <a:gd name="T38" fmla="*/ 172 w 248"/>
                <a:gd name="T39" fmla="*/ 71 h 144"/>
                <a:gd name="T40" fmla="*/ 162 w 248"/>
                <a:gd name="T41" fmla="*/ 45 h 144"/>
                <a:gd name="T42" fmla="*/ 180 w 248"/>
                <a:gd name="T43" fmla="*/ 40 h 144"/>
                <a:gd name="T44" fmla="*/ 233 w 248"/>
                <a:gd name="T45" fmla="*/ 39 h 144"/>
                <a:gd name="T46" fmla="*/ 248 w 248"/>
                <a:gd name="T47" fmla="*/ 20 h 144"/>
                <a:gd name="T48" fmla="*/ 248 w 248"/>
                <a:gd name="T49" fmla="*/ 15 h 144"/>
                <a:gd name="T50" fmla="*/ 233 w 248"/>
                <a:gd name="T5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44">
                  <a:moveTo>
                    <a:pt x="233" y="1"/>
                  </a:moveTo>
                  <a:cubicBezTo>
                    <a:pt x="229" y="1"/>
                    <a:pt x="224" y="0"/>
                    <a:pt x="220" y="0"/>
                  </a:cubicBezTo>
                  <a:cubicBezTo>
                    <a:pt x="189" y="0"/>
                    <a:pt x="158" y="0"/>
                    <a:pt x="127" y="0"/>
                  </a:cubicBezTo>
                  <a:cubicBezTo>
                    <a:pt x="94" y="0"/>
                    <a:pt x="61" y="0"/>
                    <a:pt x="29" y="0"/>
                  </a:cubicBezTo>
                  <a:cubicBezTo>
                    <a:pt x="24" y="0"/>
                    <a:pt x="20" y="1"/>
                    <a:pt x="15" y="1"/>
                  </a:cubicBezTo>
                  <a:cubicBezTo>
                    <a:pt x="5" y="2"/>
                    <a:pt x="1" y="7"/>
                    <a:pt x="0" y="19"/>
                  </a:cubicBezTo>
                  <a:cubicBezTo>
                    <a:pt x="0" y="30"/>
                    <a:pt x="5" y="38"/>
                    <a:pt x="14" y="38"/>
                  </a:cubicBezTo>
                  <a:cubicBezTo>
                    <a:pt x="32" y="39"/>
                    <a:pt x="50" y="39"/>
                    <a:pt x="67" y="39"/>
                  </a:cubicBezTo>
                  <a:cubicBezTo>
                    <a:pt x="82" y="40"/>
                    <a:pt x="97" y="40"/>
                    <a:pt x="112" y="41"/>
                  </a:cubicBezTo>
                  <a:cubicBezTo>
                    <a:pt x="120" y="41"/>
                    <a:pt x="126" y="45"/>
                    <a:pt x="130" y="52"/>
                  </a:cubicBezTo>
                  <a:cubicBezTo>
                    <a:pt x="134" y="58"/>
                    <a:pt x="138" y="64"/>
                    <a:pt x="140" y="71"/>
                  </a:cubicBezTo>
                  <a:cubicBezTo>
                    <a:pt x="145" y="85"/>
                    <a:pt x="135" y="103"/>
                    <a:pt x="120" y="104"/>
                  </a:cubicBezTo>
                  <a:cubicBezTo>
                    <a:pt x="110" y="106"/>
                    <a:pt x="99" y="106"/>
                    <a:pt x="89" y="106"/>
                  </a:cubicBezTo>
                  <a:cubicBezTo>
                    <a:pt x="65" y="107"/>
                    <a:pt x="41" y="106"/>
                    <a:pt x="18" y="107"/>
                  </a:cubicBezTo>
                  <a:cubicBezTo>
                    <a:pt x="7" y="107"/>
                    <a:pt x="1" y="112"/>
                    <a:pt x="1" y="123"/>
                  </a:cubicBezTo>
                  <a:cubicBezTo>
                    <a:pt x="0" y="136"/>
                    <a:pt x="5" y="144"/>
                    <a:pt x="17" y="144"/>
                  </a:cubicBezTo>
                  <a:cubicBezTo>
                    <a:pt x="50" y="144"/>
                    <a:pt x="82" y="144"/>
                    <a:pt x="115" y="144"/>
                  </a:cubicBezTo>
                  <a:cubicBezTo>
                    <a:pt x="124" y="144"/>
                    <a:pt x="133" y="142"/>
                    <a:pt x="141" y="140"/>
                  </a:cubicBezTo>
                  <a:cubicBezTo>
                    <a:pt x="160" y="134"/>
                    <a:pt x="171" y="122"/>
                    <a:pt x="174" y="102"/>
                  </a:cubicBezTo>
                  <a:cubicBezTo>
                    <a:pt x="175" y="91"/>
                    <a:pt x="175" y="81"/>
                    <a:pt x="172" y="71"/>
                  </a:cubicBezTo>
                  <a:cubicBezTo>
                    <a:pt x="169" y="63"/>
                    <a:pt x="166" y="55"/>
                    <a:pt x="162" y="45"/>
                  </a:cubicBezTo>
                  <a:cubicBezTo>
                    <a:pt x="169" y="43"/>
                    <a:pt x="174" y="40"/>
                    <a:pt x="180" y="40"/>
                  </a:cubicBezTo>
                  <a:cubicBezTo>
                    <a:pt x="198" y="39"/>
                    <a:pt x="215" y="39"/>
                    <a:pt x="233" y="39"/>
                  </a:cubicBezTo>
                  <a:cubicBezTo>
                    <a:pt x="242" y="38"/>
                    <a:pt x="248" y="30"/>
                    <a:pt x="248" y="20"/>
                  </a:cubicBezTo>
                  <a:cubicBezTo>
                    <a:pt x="248" y="18"/>
                    <a:pt x="248" y="17"/>
                    <a:pt x="248" y="15"/>
                  </a:cubicBezTo>
                  <a:cubicBezTo>
                    <a:pt x="246" y="7"/>
                    <a:pt x="241" y="1"/>
                    <a:pt x="2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6" name="Freeform 18"/>
            <p:cNvSpPr/>
            <p:nvPr/>
          </p:nvSpPr>
          <p:spPr bwMode="auto">
            <a:xfrm>
              <a:off x="4342" y="3167"/>
              <a:ext cx="122" cy="75"/>
            </a:xfrm>
            <a:custGeom>
              <a:avLst/>
              <a:gdLst>
                <a:gd name="T0" fmla="*/ 242 w 248"/>
                <a:gd name="T1" fmla="*/ 0 h 154"/>
                <a:gd name="T2" fmla="*/ 241 w 248"/>
                <a:gd name="T3" fmla="*/ 0 h 154"/>
                <a:gd name="T4" fmla="*/ 235 w 248"/>
                <a:gd name="T5" fmla="*/ 2 h 154"/>
                <a:gd name="T6" fmla="*/ 211 w 248"/>
                <a:gd name="T7" fmla="*/ 45 h 154"/>
                <a:gd name="T8" fmla="*/ 177 w 248"/>
                <a:gd name="T9" fmla="*/ 62 h 154"/>
                <a:gd name="T10" fmla="*/ 128 w 248"/>
                <a:gd name="T11" fmla="*/ 60 h 154"/>
                <a:gd name="T12" fmla="*/ 74 w 248"/>
                <a:gd name="T13" fmla="*/ 61 h 154"/>
                <a:gd name="T14" fmla="*/ 3 w 248"/>
                <a:gd name="T15" fmla="*/ 148 h 154"/>
                <a:gd name="T16" fmla="*/ 9 w 248"/>
                <a:gd name="T17" fmla="*/ 153 h 154"/>
                <a:gd name="T18" fmla="*/ 58 w 248"/>
                <a:gd name="T19" fmla="*/ 147 h 154"/>
                <a:gd name="T20" fmla="*/ 106 w 248"/>
                <a:gd name="T21" fmla="*/ 147 h 154"/>
                <a:gd name="T22" fmla="*/ 141 w 248"/>
                <a:gd name="T23" fmla="*/ 141 h 154"/>
                <a:gd name="T24" fmla="*/ 191 w 248"/>
                <a:gd name="T25" fmla="*/ 100 h 154"/>
                <a:gd name="T26" fmla="*/ 226 w 248"/>
                <a:gd name="T27" fmla="*/ 44 h 154"/>
                <a:gd name="T28" fmla="*/ 246 w 248"/>
                <a:gd name="T29" fmla="*/ 15 h 154"/>
                <a:gd name="T30" fmla="*/ 247 w 248"/>
                <a:gd name="T31" fmla="*/ 6 h 154"/>
                <a:gd name="T32" fmla="*/ 242 w 248"/>
                <a:gd name="T3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54">
                  <a:moveTo>
                    <a:pt x="242" y="0"/>
                  </a:moveTo>
                  <a:cubicBezTo>
                    <a:pt x="242" y="0"/>
                    <a:pt x="241" y="0"/>
                    <a:pt x="241" y="0"/>
                  </a:cubicBezTo>
                  <a:cubicBezTo>
                    <a:pt x="239" y="0"/>
                    <a:pt x="236" y="1"/>
                    <a:pt x="235" y="2"/>
                  </a:cubicBezTo>
                  <a:cubicBezTo>
                    <a:pt x="225" y="16"/>
                    <a:pt x="221" y="32"/>
                    <a:pt x="211" y="45"/>
                  </a:cubicBezTo>
                  <a:cubicBezTo>
                    <a:pt x="201" y="56"/>
                    <a:pt x="191" y="63"/>
                    <a:pt x="177" y="62"/>
                  </a:cubicBezTo>
                  <a:cubicBezTo>
                    <a:pt x="160" y="61"/>
                    <a:pt x="144" y="60"/>
                    <a:pt x="128" y="60"/>
                  </a:cubicBezTo>
                  <a:cubicBezTo>
                    <a:pt x="110" y="60"/>
                    <a:pt x="92" y="59"/>
                    <a:pt x="74" y="61"/>
                  </a:cubicBezTo>
                  <a:cubicBezTo>
                    <a:pt x="29" y="66"/>
                    <a:pt x="0" y="102"/>
                    <a:pt x="3" y="148"/>
                  </a:cubicBezTo>
                  <a:cubicBezTo>
                    <a:pt x="4" y="150"/>
                    <a:pt x="7" y="154"/>
                    <a:pt x="9" y="153"/>
                  </a:cubicBezTo>
                  <a:cubicBezTo>
                    <a:pt x="28" y="151"/>
                    <a:pt x="47" y="148"/>
                    <a:pt x="58" y="147"/>
                  </a:cubicBezTo>
                  <a:cubicBezTo>
                    <a:pt x="80" y="147"/>
                    <a:pt x="93" y="148"/>
                    <a:pt x="106" y="147"/>
                  </a:cubicBezTo>
                  <a:cubicBezTo>
                    <a:pt x="118" y="146"/>
                    <a:pt x="130" y="144"/>
                    <a:pt x="141" y="141"/>
                  </a:cubicBezTo>
                  <a:cubicBezTo>
                    <a:pt x="165" y="136"/>
                    <a:pt x="182" y="122"/>
                    <a:pt x="191" y="100"/>
                  </a:cubicBezTo>
                  <a:cubicBezTo>
                    <a:pt x="199" y="79"/>
                    <a:pt x="211" y="61"/>
                    <a:pt x="226" y="44"/>
                  </a:cubicBezTo>
                  <a:cubicBezTo>
                    <a:pt x="234" y="36"/>
                    <a:pt x="240" y="25"/>
                    <a:pt x="246" y="15"/>
                  </a:cubicBezTo>
                  <a:cubicBezTo>
                    <a:pt x="247" y="12"/>
                    <a:pt x="248" y="9"/>
                    <a:pt x="247" y="6"/>
                  </a:cubicBezTo>
                  <a:cubicBezTo>
                    <a:pt x="247" y="4"/>
                    <a:pt x="244" y="1"/>
                    <a:pt x="2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7" name="Freeform 19"/>
            <p:cNvSpPr/>
            <p:nvPr/>
          </p:nvSpPr>
          <p:spPr bwMode="auto">
            <a:xfrm>
              <a:off x="4813" y="3307"/>
              <a:ext cx="121" cy="76"/>
            </a:xfrm>
            <a:custGeom>
              <a:avLst/>
              <a:gdLst>
                <a:gd name="T0" fmla="*/ 243 w 248"/>
                <a:gd name="T1" fmla="*/ 0 h 155"/>
                <a:gd name="T2" fmla="*/ 241 w 248"/>
                <a:gd name="T3" fmla="*/ 0 h 155"/>
                <a:gd name="T4" fmla="*/ 236 w 248"/>
                <a:gd name="T5" fmla="*/ 2 h 155"/>
                <a:gd name="T6" fmla="*/ 209 w 248"/>
                <a:gd name="T7" fmla="*/ 48 h 155"/>
                <a:gd name="T8" fmla="*/ 179 w 248"/>
                <a:gd name="T9" fmla="*/ 63 h 155"/>
                <a:gd name="T10" fmla="*/ 134 w 248"/>
                <a:gd name="T11" fmla="*/ 61 h 155"/>
                <a:gd name="T12" fmla="*/ 134 w 248"/>
                <a:gd name="T13" fmla="*/ 60 h 155"/>
                <a:gd name="T14" fmla="*/ 81 w 248"/>
                <a:gd name="T15" fmla="*/ 60 h 155"/>
                <a:gd name="T16" fmla="*/ 7 w 248"/>
                <a:gd name="T17" fmla="*/ 120 h 155"/>
                <a:gd name="T18" fmla="*/ 1 w 248"/>
                <a:gd name="T19" fmla="*/ 146 h 155"/>
                <a:gd name="T20" fmla="*/ 9 w 248"/>
                <a:gd name="T21" fmla="*/ 154 h 155"/>
                <a:gd name="T22" fmla="*/ 97 w 248"/>
                <a:gd name="T23" fmla="*/ 147 h 155"/>
                <a:gd name="T24" fmla="*/ 120 w 248"/>
                <a:gd name="T25" fmla="*/ 147 h 155"/>
                <a:gd name="T26" fmla="*/ 195 w 248"/>
                <a:gd name="T27" fmla="*/ 93 h 155"/>
                <a:gd name="T28" fmla="*/ 220 w 248"/>
                <a:gd name="T29" fmla="*/ 52 h 155"/>
                <a:gd name="T30" fmla="*/ 246 w 248"/>
                <a:gd name="T31" fmla="*/ 16 h 155"/>
                <a:gd name="T32" fmla="*/ 247 w 248"/>
                <a:gd name="T33" fmla="*/ 8 h 155"/>
                <a:gd name="T34" fmla="*/ 243 w 248"/>
                <a:gd name="T3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155">
                  <a:moveTo>
                    <a:pt x="243" y="0"/>
                  </a:moveTo>
                  <a:cubicBezTo>
                    <a:pt x="243" y="0"/>
                    <a:pt x="242" y="0"/>
                    <a:pt x="241" y="0"/>
                  </a:cubicBezTo>
                  <a:cubicBezTo>
                    <a:pt x="239" y="0"/>
                    <a:pt x="236" y="1"/>
                    <a:pt x="236" y="2"/>
                  </a:cubicBezTo>
                  <a:cubicBezTo>
                    <a:pt x="227" y="17"/>
                    <a:pt x="221" y="34"/>
                    <a:pt x="209" y="48"/>
                  </a:cubicBezTo>
                  <a:cubicBezTo>
                    <a:pt x="201" y="57"/>
                    <a:pt x="191" y="64"/>
                    <a:pt x="179" y="63"/>
                  </a:cubicBezTo>
                  <a:cubicBezTo>
                    <a:pt x="164" y="63"/>
                    <a:pt x="149" y="62"/>
                    <a:pt x="134" y="61"/>
                  </a:cubicBezTo>
                  <a:cubicBezTo>
                    <a:pt x="134" y="61"/>
                    <a:pt x="134" y="60"/>
                    <a:pt x="134" y="60"/>
                  </a:cubicBezTo>
                  <a:cubicBezTo>
                    <a:pt x="116" y="60"/>
                    <a:pt x="99" y="59"/>
                    <a:pt x="81" y="60"/>
                  </a:cubicBezTo>
                  <a:cubicBezTo>
                    <a:pt x="44" y="64"/>
                    <a:pt x="17" y="82"/>
                    <a:pt x="7" y="120"/>
                  </a:cubicBezTo>
                  <a:cubicBezTo>
                    <a:pt x="5" y="128"/>
                    <a:pt x="3" y="137"/>
                    <a:pt x="1" y="146"/>
                  </a:cubicBezTo>
                  <a:cubicBezTo>
                    <a:pt x="0" y="149"/>
                    <a:pt x="6" y="155"/>
                    <a:pt x="9" y="154"/>
                  </a:cubicBezTo>
                  <a:cubicBezTo>
                    <a:pt x="38" y="146"/>
                    <a:pt x="68" y="148"/>
                    <a:pt x="97" y="147"/>
                  </a:cubicBezTo>
                  <a:cubicBezTo>
                    <a:pt x="105" y="147"/>
                    <a:pt x="112" y="148"/>
                    <a:pt x="120" y="147"/>
                  </a:cubicBezTo>
                  <a:cubicBezTo>
                    <a:pt x="155" y="143"/>
                    <a:pt x="182" y="128"/>
                    <a:pt x="195" y="93"/>
                  </a:cubicBezTo>
                  <a:cubicBezTo>
                    <a:pt x="200" y="78"/>
                    <a:pt x="209" y="65"/>
                    <a:pt x="220" y="52"/>
                  </a:cubicBezTo>
                  <a:cubicBezTo>
                    <a:pt x="230" y="41"/>
                    <a:pt x="238" y="28"/>
                    <a:pt x="246" y="16"/>
                  </a:cubicBezTo>
                  <a:cubicBezTo>
                    <a:pt x="247" y="14"/>
                    <a:pt x="248" y="10"/>
                    <a:pt x="247" y="8"/>
                  </a:cubicBezTo>
                  <a:cubicBezTo>
                    <a:pt x="247" y="5"/>
                    <a:pt x="245" y="2"/>
                    <a:pt x="2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8" name="Freeform 20"/>
            <p:cNvSpPr/>
            <p:nvPr/>
          </p:nvSpPr>
          <p:spPr bwMode="auto">
            <a:xfrm>
              <a:off x="4636" y="3127"/>
              <a:ext cx="120" cy="75"/>
            </a:xfrm>
            <a:custGeom>
              <a:avLst/>
              <a:gdLst>
                <a:gd name="T0" fmla="*/ 239 w 245"/>
                <a:gd name="T1" fmla="*/ 1 h 154"/>
                <a:gd name="T2" fmla="*/ 238 w 245"/>
                <a:gd name="T3" fmla="*/ 0 h 154"/>
                <a:gd name="T4" fmla="*/ 235 w 245"/>
                <a:gd name="T5" fmla="*/ 1 h 154"/>
                <a:gd name="T6" fmla="*/ 228 w 245"/>
                <a:gd name="T7" fmla="*/ 12 h 154"/>
                <a:gd name="T8" fmla="*/ 211 w 245"/>
                <a:gd name="T9" fmla="*/ 42 h 154"/>
                <a:gd name="T10" fmla="*/ 174 w 245"/>
                <a:gd name="T11" fmla="*/ 63 h 154"/>
                <a:gd name="T12" fmla="*/ 130 w 245"/>
                <a:gd name="T13" fmla="*/ 62 h 154"/>
                <a:gd name="T14" fmla="*/ 130 w 245"/>
                <a:gd name="T15" fmla="*/ 61 h 154"/>
                <a:gd name="T16" fmla="*/ 72 w 245"/>
                <a:gd name="T17" fmla="*/ 61 h 154"/>
                <a:gd name="T18" fmla="*/ 19 w 245"/>
                <a:gd name="T19" fmla="*/ 89 h 154"/>
                <a:gd name="T20" fmla="*/ 1 w 245"/>
                <a:gd name="T21" fmla="*/ 147 h 154"/>
                <a:gd name="T22" fmla="*/ 6 w 245"/>
                <a:gd name="T23" fmla="*/ 154 h 154"/>
                <a:gd name="T24" fmla="*/ 107 w 245"/>
                <a:gd name="T25" fmla="*/ 147 h 154"/>
                <a:gd name="T26" fmla="*/ 137 w 245"/>
                <a:gd name="T27" fmla="*/ 142 h 154"/>
                <a:gd name="T28" fmla="*/ 188 w 245"/>
                <a:gd name="T29" fmla="*/ 103 h 154"/>
                <a:gd name="T30" fmla="*/ 192 w 245"/>
                <a:gd name="T31" fmla="*/ 95 h 154"/>
                <a:gd name="T32" fmla="*/ 220 w 245"/>
                <a:gd name="T33" fmla="*/ 51 h 154"/>
                <a:gd name="T34" fmla="*/ 243 w 245"/>
                <a:gd name="T35" fmla="*/ 18 h 154"/>
                <a:gd name="T36" fmla="*/ 245 w 245"/>
                <a:gd name="T37" fmla="*/ 6 h 154"/>
                <a:gd name="T38" fmla="*/ 239 w 245"/>
                <a:gd name="T39"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154">
                  <a:moveTo>
                    <a:pt x="239" y="1"/>
                  </a:moveTo>
                  <a:cubicBezTo>
                    <a:pt x="239" y="0"/>
                    <a:pt x="238" y="0"/>
                    <a:pt x="238" y="0"/>
                  </a:cubicBezTo>
                  <a:cubicBezTo>
                    <a:pt x="237" y="0"/>
                    <a:pt x="236" y="1"/>
                    <a:pt x="235" y="1"/>
                  </a:cubicBezTo>
                  <a:cubicBezTo>
                    <a:pt x="232" y="4"/>
                    <a:pt x="230" y="8"/>
                    <a:pt x="228" y="12"/>
                  </a:cubicBezTo>
                  <a:cubicBezTo>
                    <a:pt x="222" y="22"/>
                    <a:pt x="217" y="32"/>
                    <a:pt x="211" y="42"/>
                  </a:cubicBezTo>
                  <a:cubicBezTo>
                    <a:pt x="202" y="56"/>
                    <a:pt x="191" y="64"/>
                    <a:pt x="174" y="63"/>
                  </a:cubicBezTo>
                  <a:cubicBezTo>
                    <a:pt x="159" y="62"/>
                    <a:pt x="145" y="62"/>
                    <a:pt x="130" y="62"/>
                  </a:cubicBezTo>
                  <a:cubicBezTo>
                    <a:pt x="130" y="61"/>
                    <a:pt x="130" y="61"/>
                    <a:pt x="130" y="61"/>
                  </a:cubicBezTo>
                  <a:cubicBezTo>
                    <a:pt x="111" y="61"/>
                    <a:pt x="91" y="60"/>
                    <a:pt x="72" y="61"/>
                  </a:cubicBezTo>
                  <a:cubicBezTo>
                    <a:pt x="51" y="63"/>
                    <a:pt x="32" y="72"/>
                    <a:pt x="19" y="89"/>
                  </a:cubicBezTo>
                  <a:cubicBezTo>
                    <a:pt x="7" y="107"/>
                    <a:pt x="0" y="126"/>
                    <a:pt x="1" y="147"/>
                  </a:cubicBezTo>
                  <a:cubicBezTo>
                    <a:pt x="1" y="150"/>
                    <a:pt x="4" y="154"/>
                    <a:pt x="6" y="154"/>
                  </a:cubicBezTo>
                  <a:cubicBezTo>
                    <a:pt x="39" y="147"/>
                    <a:pt x="73" y="149"/>
                    <a:pt x="107" y="147"/>
                  </a:cubicBezTo>
                  <a:cubicBezTo>
                    <a:pt x="117" y="147"/>
                    <a:pt x="127" y="144"/>
                    <a:pt x="137" y="142"/>
                  </a:cubicBezTo>
                  <a:cubicBezTo>
                    <a:pt x="160" y="137"/>
                    <a:pt x="177" y="124"/>
                    <a:pt x="188" y="103"/>
                  </a:cubicBezTo>
                  <a:cubicBezTo>
                    <a:pt x="190" y="101"/>
                    <a:pt x="191" y="98"/>
                    <a:pt x="192" y="95"/>
                  </a:cubicBezTo>
                  <a:cubicBezTo>
                    <a:pt x="197" y="78"/>
                    <a:pt x="207" y="64"/>
                    <a:pt x="220" y="51"/>
                  </a:cubicBezTo>
                  <a:cubicBezTo>
                    <a:pt x="228" y="41"/>
                    <a:pt x="235" y="29"/>
                    <a:pt x="243" y="18"/>
                  </a:cubicBezTo>
                  <a:cubicBezTo>
                    <a:pt x="245" y="15"/>
                    <a:pt x="245" y="10"/>
                    <a:pt x="245" y="6"/>
                  </a:cubicBezTo>
                  <a:cubicBezTo>
                    <a:pt x="245" y="4"/>
                    <a:pt x="242" y="2"/>
                    <a:pt x="23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9" name="Freeform 21"/>
            <p:cNvSpPr/>
            <p:nvPr/>
          </p:nvSpPr>
          <p:spPr bwMode="auto">
            <a:xfrm>
              <a:off x="3648" y="3458"/>
              <a:ext cx="126" cy="74"/>
            </a:xfrm>
            <a:custGeom>
              <a:avLst/>
              <a:gdLst>
                <a:gd name="T0" fmla="*/ 204 w 257"/>
                <a:gd name="T1" fmla="*/ 57 h 151"/>
                <a:gd name="T2" fmla="*/ 180 w 257"/>
                <a:gd name="T3" fmla="*/ 25 h 151"/>
                <a:gd name="T4" fmla="*/ 126 w 257"/>
                <a:gd name="T5" fmla="*/ 0 h 151"/>
                <a:gd name="T6" fmla="*/ 121 w 257"/>
                <a:gd name="T7" fmla="*/ 0 h 151"/>
                <a:gd name="T8" fmla="*/ 77 w 257"/>
                <a:gd name="T9" fmla="*/ 5 h 151"/>
                <a:gd name="T10" fmla="*/ 28 w 257"/>
                <a:gd name="T11" fmla="*/ 0 h 151"/>
                <a:gd name="T12" fmla="*/ 6 w 257"/>
                <a:gd name="T13" fmla="*/ 2 h 151"/>
                <a:gd name="T14" fmla="*/ 2 w 257"/>
                <a:gd name="T15" fmla="*/ 4 h 151"/>
                <a:gd name="T16" fmla="*/ 0 w 257"/>
                <a:gd name="T17" fmla="*/ 11 h 151"/>
                <a:gd name="T18" fmla="*/ 3 w 257"/>
                <a:gd name="T19" fmla="*/ 15 h 151"/>
                <a:gd name="T20" fmla="*/ 20 w 257"/>
                <a:gd name="T21" fmla="*/ 16 h 151"/>
                <a:gd name="T22" fmla="*/ 68 w 257"/>
                <a:gd name="T23" fmla="*/ 17 h 151"/>
                <a:gd name="T24" fmla="*/ 86 w 257"/>
                <a:gd name="T25" fmla="*/ 29 h 151"/>
                <a:gd name="T26" fmla="*/ 117 w 257"/>
                <a:gd name="T27" fmla="*/ 83 h 151"/>
                <a:gd name="T28" fmla="*/ 158 w 257"/>
                <a:gd name="T29" fmla="*/ 134 h 151"/>
                <a:gd name="T30" fmla="*/ 203 w 257"/>
                <a:gd name="T31" fmla="*/ 149 h 151"/>
                <a:gd name="T32" fmla="*/ 257 w 257"/>
                <a:gd name="T33" fmla="*/ 131 h 151"/>
                <a:gd name="T34" fmla="*/ 255 w 257"/>
                <a:gd name="T35" fmla="*/ 123 h 151"/>
                <a:gd name="T36" fmla="*/ 204 w 257"/>
                <a:gd name="T37"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151">
                  <a:moveTo>
                    <a:pt x="204" y="57"/>
                  </a:moveTo>
                  <a:cubicBezTo>
                    <a:pt x="196" y="46"/>
                    <a:pt x="189" y="35"/>
                    <a:pt x="180" y="25"/>
                  </a:cubicBezTo>
                  <a:cubicBezTo>
                    <a:pt x="165" y="9"/>
                    <a:pt x="147" y="0"/>
                    <a:pt x="126" y="0"/>
                  </a:cubicBezTo>
                  <a:cubicBezTo>
                    <a:pt x="124" y="0"/>
                    <a:pt x="123" y="0"/>
                    <a:pt x="121" y="0"/>
                  </a:cubicBezTo>
                  <a:cubicBezTo>
                    <a:pt x="106" y="1"/>
                    <a:pt x="91" y="5"/>
                    <a:pt x="77" y="5"/>
                  </a:cubicBezTo>
                  <a:cubicBezTo>
                    <a:pt x="61" y="5"/>
                    <a:pt x="44" y="2"/>
                    <a:pt x="28" y="0"/>
                  </a:cubicBezTo>
                  <a:cubicBezTo>
                    <a:pt x="21" y="0"/>
                    <a:pt x="14" y="1"/>
                    <a:pt x="6" y="2"/>
                  </a:cubicBezTo>
                  <a:cubicBezTo>
                    <a:pt x="5" y="2"/>
                    <a:pt x="3" y="3"/>
                    <a:pt x="2" y="4"/>
                  </a:cubicBezTo>
                  <a:cubicBezTo>
                    <a:pt x="1" y="6"/>
                    <a:pt x="0" y="9"/>
                    <a:pt x="0" y="11"/>
                  </a:cubicBezTo>
                  <a:cubicBezTo>
                    <a:pt x="0" y="13"/>
                    <a:pt x="2" y="14"/>
                    <a:pt x="3" y="15"/>
                  </a:cubicBezTo>
                  <a:cubicBezTo>
                    <a:pt x="8" y="18"/>
                    <a:pt x="14" y="18"/>
                    <a:pt x="20" y="16"/>
                  </a:cubicBezTo>
                  <a:cubicBezTo>
                    <a:pt x="36" y="12"/>
                    <a:pt x="52" y="13"/>
                    <a:pt x="68" y="17"/>
                  </a:cubicBezTo>
                  <a:cubicBezTo>
                    <a:pt x="75" y="19"/>
                    <a:pt x="82" y="22"/>
                    <a:pt x="86" y="29"/>
                  </a:cubicBezTo>
                  <a:cubicBezTo>
                    <a:pt x="96" y="47"/>
                    <a:pt x="107" y="65"/>
                    <a:pt x="117" y="83"/>
                  </a:cubicBezTo>
                  <a:cubicBezTo>
                    <a:pt x="128" y="102"/>
                    <a:pt x="140" y="120"/>
                    <a:pt x="158" y="134"/>
                  </a:cubicBezTo>
                  <a:cubicBezTo>
                    <a:pt x="171" y="145"/>
                    <a:pt x="187" y="151"/>
                    <a:pt x="203" y="149"/>
                  </a:cubicBezTo>
                  <a:cubicBezTo>
                    <a:pt x="222" y="147"/>
                    <a:pt x="241" y="144"/>
                    <a:pt x="257" y="131"/>
                  </a:cubicBezTo>
                  <a:cubicBezTo>
                    <a:pt x="257" y="128"/>
                    <a:pt x="257" y="125"/>
                    <a:pt x="255" y="123"/>
                  </a:cubicBezTo>
                  <a:cubicBezTo>
                    <a:pt x="235" y="103"/>
                    <a:pt x="219" y="80"/>
                    <a:pt x="20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0" name="Freeform 22"/>
            <p:cNvSpPr/>
            <p:nvPr/>
          </p:nvSpPr>
          <p:spPr bwMode="auto">
            <a:xfrm>
              <a:off x="3991" y="3385"/>
              <a:ext cx="127" cy="74"/>
            </a:xfrm>
            <a:custGeom>
              <a:avLst/>
              <a:gdLst>
                <a:gd name="T0" fmla="*/ 209 w 259"/>
                <a:gd name="T1" fmla="*/ 65 h 151"/>
                <a:gd name="T2" fmla="*/ 183 w 259"/>
                <a:gd name="T3" fmla="*/ 29 h 151"/>
                <a:gd name="T4" fmla="*/ 125 w 259"/>
                <a:gd name="T5" fmla="*/ 0 h 151"/>
                <a:gd name="T6" fmla="*/ 104 w 259"/>
                <a:gd name="T7" fmla="*/ 3 h 151"/>
                <a:gd name="T8" fmla="*/ 56 w 259"/>
                <a:gd name="T9" fmla="*/ 4 h 151"/>
                <a:gd name="T10" fmla="*/ 21 w 259"/>
                <a:gd name="T11" fmla="*/ 1 h 151"/>
                <a:gd name="T12" fmla="*/ 8 w 259"/>
                <a:gd name="T13" fmla="*/ 3 h 151"/>
                <a:gd name="T14" fmla="*/ 2 w 259"/>
                <a:gd name="T15" fmla="*/ 13 h 151"/>
                <a:gd name="T16" fmla="*/ 8 w 259"/>
                <a:gd name="T17" fmla="*/ 18 h 151"/>
                <a:gd name="T18" fmla="*/ 30 w 259"/>
                <a:gd name="T19" fmla="*/ 16 h 151"/>
                <a:gd name="T20" fmla="*/ 61 w 259"/>
                <a:gd name="T21" fmla="*/ 16 h 151"/>
                <a:gd name="T22" fmla="*/ 87 w 259"/>
                <a:gd name="T23" fmla="*/ 31 h 151"/>
                <a:gd name="T24" fmla="*/ 108 w 259"/>
                <a:gd name="T25" fmla="*/ 65 h 151"/>
                <a:gd name="T26" fmla="*/ 127 w 259"/>
                <a:gd name="T27" fmla="*/ 100 h 151"/>
                <a:gd name="T28" fmla="*/ 163 w 259"/>
                <a:gd name="T29" fmla="*/ 139 h 151"/>
                <a:gd name="T30" fmla="*/ 196 w 259"/>
                <a:gd name="T31" fmla="*/ 150 h 151"/>
                <a:gd name="T32" fmla="*/ 255 w 259"/>
                <a:gd name="T33" fmla="*/ 135 h 151"/>
                <a:gd name="T34" fmla="*/ 256 w 259"/>
                <a:gd name="T35" fmla="*/ 123 h 151"/>
                <a:gd name="T36" fmla="*/ 209 w 259"/>
                <a:gd name="T37"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 h="151">
                  <a:moveTo>
                    <a:pt x="209" y="65"/>
                  </a:moveTo>
                  <a:cubicBezTo>
                    <a:pt x="201" y="53"/>
                    <a:pt x="193" y="40"/>
                    <a:pt x="183" y="29"/>
                  </a:cubicBezTo>
                  <a:cubicBezTo>
                    <a:pt x="167" y="11"/>
                    <a:pt x="148" y="0"/>
                    <a:pt x="125" y="0"/>
                  </a:cubicBezTo>
                  <a:cubicBezTo>
                    <a:pt x="118" y="0"/>
                    <a:pt x="111" y="1"/>
                    <a:pt x="104" y="3"/>
                  </a:cubicBezTo>
                  <a:cubicBezTo>
                    <a:pt x="88" y="7"/>
                    <a:pt x="72" y="7"/>
                    <a:pt x="56" y="4"/>
                  </a:cubicBezTo>
                  <a:cubicBezTo>
                    <a:pt x="44" y="2"/>
                    <a:pt x="32" y="1"/>
                    <a:pt x="21" y="1"/>
                  </a:cubicBezTo>
                  <a:cubicBezTo>
                    <a:pt x="16" y="0"/>
                    <a:pt x="12" y="2"/>
                    <a:pt x="8" y="3"/>
                  </a:cubicBezTo>
                  <a:cubicBezTo>
                    <a:pt x="4" y="4"/>
                    <a:pt x="0" y="10"/>
                    <a:pt x="2" y="13"/>
                  </a:cubicBezTo>
                  <a:cubicBezTo>
                    <a:pt x="4" y="15"/>
                    <a:pt x="6" y="18"/>
                    <a:pt x="8" y="18"/>
                  </a:cubicBezTo>
                  <a:cubicBezTo>
                    <a:pt x="19" y="17"/>
                    <a:pt x="29" y="16"/>
                    <a:pt x="30" y="16"/>
                  </a:cubicBezTo>
                  <a:cubicBezTo>
                    <a:pt x="47" y="16"/>
                    <a:pt x="54" y="15"/>
                    <a:pt x="61" y="16"/>
                  </a:cubicBezTo>
                  <a:cubicBezTo>
                    <a:pt x="72" y="16"/>
                    <a:pt x="81" y="22"/>
                    <a:pt x="87" y="31"/>
                  </a:cubicBezTo>
                  <a:cubicBezTo>
                    <a:pt x="94" y="42"/>
                    <a:pt x="101" y="54"/>
                    <a:pt x="108" y="65"/>
                  </a:cubicBezTo>
                  <a:cubicBezTo>
                    <a:pt x="114" y="77"/>
                    <a:pt x="120" y="88"/>
                    <a:pt x="127" y="100"/>
                  </a:cubicBezTo>
                  <a:cubicBezTo>
                    <a:pt x="137" y="115"/>
                    <a:pt x="148" y="128"/>
                    <a:pt x="163" y="139"/>
                  </a:cubicBezTo>
                  <a:cubicBezTo>
                    <a:pt x="173" y="145"/>
                    <a:pt x="184" y="149"/>
                    <a:pt x="196" y="150"/>
                  </a:cubicBezTo>
                  <a:cubicBezTo>
                    <a:pt x="217" y="151"/>
                    <a:pt x="237" y="146"/>
                    <a:pt x="255" y="135"/>
                  </a:cubicBezTo>
                  <a:cubicBezTo>
                    <a:pt x="258" y="133"/>
                    <a:pt x="259" y="126"/>
                    <a:pt x="256" y="123"/>
                  </a:cubicBezTo>
                  <a:cubicBezTo>
                    <a:pt x="237" y="107"/>
                    <a:pt x="224" y="86"/>
                    <a:pt x="209"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1" name="Freeform 23"/>
            <p:cNvSpPr/>
            <p:nvPr/>
          </p:nvSpPr>
          <p:spPr bwMode="auto">
            <a:xfrm>
              <a:off x="5653" y="1503"/>
              <a:ext cx="120" cy="76"/>
            </a:xfrm>
            <a:custGeom>
              <a:avLst/>
              <a:gdLst>
                <a:gd name="T0" fmla="*/ 245 w 246"/>
                <a:gd name="T1" fmla="*/ 5 h 154"/>
                <a:gd name="T2" fmla="*/ 239 w 246"/>
                <a:gd name="T3" fmla="*/ 0 h 154"/>
                <a:gd name="T4" fmla="*/ 238 w 246"/>
                <a:gd name="T5" fmla="*/ 0 h 154"/>
                <a:gd name="T6" fmla="*/ 235 w 246"/>
                <a:gd name="T7" fmla="*/ 1 h 154"/>
                <a:gd name="T8" fmla="*/ 221 w 246"/>
                <a:gd name="T9" fmla="*/ 28 h 154"/>
                <a:gd name="T10" fmla="*/ 156 w 246"/>
                <a:gd name="T11" fmla="*/ 64 h 154"/>
                <a:gd name="T12" fmla="*/ 134 w 246"/>
                <a:gd name="T13" fmla="*/ 61 h 154"/>
                <a:gd name="T14" fmla="*/ 103 w 246"/>
                <a:gd name="T15" fmla="*/ 58 h 154"/>
                <a:gd name="T16" fmla="*/ 51 w 246"/>
                <a:gd name="T17" fmla="*/ 67 h 154"/>
                <a:gd name="T18" fmla="*/ 22 w 246"/>
                <a:gd name="T19" fmla="*/ 87 h 154"/>
                <a:gd name="T20" fmla="*/ 0 w 246"/>
                <a:gd name="T21" fmla="*/ 148 h 154"/>
                <a:gd name="T22" fmla="*/ 6 w 246"/>
                <a:gd name="T23" fmla="*/ 154 h 154"/>
                <a:gd name="T24" fmla="*/ 28 w 246"/>
                <a:gd name="T25" fmla="*/ 150 h 154"/>
                <a:gd name="T26" fmla="*/ 90 w 246"/>
                <a:gd name="T27" fmla="*/ 147 h 154"/>
                <a:gd name="T28" fmla="*/ 125 w 246"/>
                <a:gd name="T29" fmla="*/ 145 h 154"/>
                <a:gd name="T30" fmla="*/ 191 w 246"/>
                <a:gd name="T31" fmla="*/ 99 h 154"/>
                <a:gd name="T32" fmla="*/ 224 w 246"/>
                <a:gd name="T33" fmla="*/ 47 h 154"/>
                <a:gd name="T34" fmla="*/ 244 w 246"/>
                <a:gd name="T35" fmla="*/ 17 h 154"/>
                <a:gd name="T36" fmla="*/ 245 w 246"/>
                <a:gd name="T37" fmla="*/ 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154">
                  <a:moveTo>
                    <a:pt x="245" y="5"/>
                  </a:moveTo>
                  <a:cubicBezTo>
                    <a:pt x="245" y="3"/>
                    <a:pt x="241" y="1"/>
                    <a:pt x="239" y="0"/>
                  </a:cubicBezTo>
                  <a:cubicBezTo>
                    <a:pt x="239" y="0"/>
                    <a:pt x="238" y="0"/>
                    <a:pt x="238" y="0"/>
                  </a:cubicBezTo>
                  <a:cubicBezTo>
                    <a:pt x="237" y="0"/>
                    <a:pt x="235" y="0"/>
                    <a:pt x="235" y="1"/>
                  </a:cubicBezTo>
                  <a:cubicBezTo>
                    <a:pt x="230" y="10"/>
                    <a:pt x="225" y="19"/>
                    <a:pt x="221" y="28"/>
                  </a:cubicBezTo>
                  <a:cubicBezTo>
                    <a:pt x="207" y="55"/>
                    <a:pt x="188" y="69"/>
                    <a:pt x="156" y="64"/>
                  </a:cubicBezTo>
                  <a:cubicBezTo>
                    <a:pt x="149" y="62"/>
                    <a:pt x="142" y="62"/>
                    <a:pt x="134" y="61"/>
                  </a:cubicBezTo>
                  <a:cubicBezTo>
                    <a:pt x="124" y="60"/>
                    <a:pt x="114" y="59"/>
                    <a:pt x="103" y="58"/>
                  </a:cubicBezTo>
                  <a:cubicBezTo>
                    <a:pt x="85" y="57"/>
                    <a:pt x="68" y="62"/>
                    <a:pt x="51" y="67"/>
                  </a:cubicBezTo>
                  <a:cubicBezTo>
                    <a:pt x="39" y="70"/>
                    <a:pt x="30" y="77"/>
                    <a:pt x="22" y="87"/>
                  </a:cubicBezTo>
                  <a:cubicBezTo>
                    <a:pt x="8" y="105"/>
                    <a:pt x="1" y="126"/>
                    <a:pt x="0" y="148"/>
                  </a:cubicBezTo>
                  <a:cubicBezTo>
                    <a:pt x="0" y="150"/>
                    <a:pt x="4" y="154"/>
                    <a:pt x="6" y="154"/>
                  </a:cubicBezTo>
                  <a:cubicBezTo>
                    <a:pt x="13" y="153"/>
                    <a:pt x="20" y="151"/>
                    <a:pt x="28" y="150"/>
                  </a:cubicBezTo>
                  <a:cubicBezTo>
                    <a:pt x="48" y="149"/>
                    <a:pt x="69" y="148"/>
                    <a:pt x="90" y="147"/>
                  </a:cubicBezTo>
                  <a:cubicBezTo>
                    <a:pt x="102" y="146"/>
                    <a:pt x="114" y="147"/>
                    <a:pt x="125" y="145"/>
                  </a:cubicBezTo>
                  <a:cubicBezTo>
                    <a:pt x="155" y="141"/>
                    <a:pt x="179" y="127"/>
                    <a:pt x="191" y="99"/>
                  </a:cubicBezTo>
                  <a:cubicBezTo>
                    <a:pt x="199" y="79"/>
                    <a:pt x="209" y="62"/>
                    <a:pt x="224" y="47"/>
                  </a:cubicBezTo>
                  <a:cubicBezTo>
                    <a:pt x="232" y="38"/>
                    <a:pt x="238" y="27"/>
                    <a:pt x="244" y="17"/>
                  </a:cubicBezTo>
                  <a:cubicBezTo>
                    <a:pt x="246" y="14"/>
                    <a:pt x="245" y="9"/>
                    <a:pt x="2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2" name="Freeform 24"/>
            <p:cNvSpPr>
              <a:spLocks noEditPoints="1"/>
            </p:cNvSpPr>
            <p:nvPr/>
          </p:nvSpPr>
          <p:spPr bwMode="auto">
            <a:xfrm>
              <a:off x="5435" y="2910"/>
              <a:ext cx="91" cy="82"/>
            </a:xfrm>
            <a:custGeom>
              <a:avLst/>
              <a:gdLst>
                <a:gd name="T0" fmla="*/ 125 w 186"/>
                <a:gd name="T1" fmla="*/ 4 h 168"/>
                <a:gd name="T2" fmla="*/ 94 w 186"/>
                <a:gd name="T3" fmla="*/ 0 h 168"/>
                <a:gd name="T4" fmla="*/ 64 w 186"/>
                <a:gd name="T5" fmla="*/ 5 h 168"/>
                <a:gd name="T6" fmla="*/ 5 w 186"/>
                <a:gd name="T7" fmla="*/ 71 h 168"/>
                <a:gd name="T8" fmla="*/ 45 w 186"/>
                <a:gd name="T9" fmla="*/ 149 h 168"/>
                <a:gd name="T10" fmla="*/ 146 w 186"/>
                <a:gd name="T11" fmla="*/ 148 h 168"/>
                <a:gd name="T12" fmla="*/ 185 w 186"/>
                <a:gd name="T13" fmla="*/ 80 h 168"/>
                <a:gd name="T14" fmla="*/ 125 w 186"/>
                <a:gd name="T15" fmla="*/ 4 h 168"/>
                <a:gd name="T16" fmla="*/ 139 w 186"/>
                <a:gd name="T17" fmla="*/ 108 h 168"/>
                <a:gd name="T18" fmla="*/ 116 w 186"/>
                <a:gd name="T19" fmla="*/ 120 h 168"/>
                <a:gd name="T20" fmla="*/ 100 w 186"/>
                <a:gd name="T21" fmla="*/ 121 h 168"/>
                <a:gd name="T22" fmla="*/ 96 w 186"/>
                <a:gd name="T23" fmla="*/ 121 h 168"/>
                <a:gd name="T24" fmla="*/ 53 w 186"/>
                <a:gd name="T25" fmla="*/ 110 h 168"/>
                <a:gd name="T26" fmla="*/ 54 w 186"/>
                <a:gd name="T27" fmla="*/ 51 h 168"/>
                <a:gd name="T28" fmla="*/ 134 w 186"/>
                <a:gd name="T29" fmla="*/ 49 h 168"/>
                <a:gd name="T30" fmla="*/ 137 w 186"/>
                <a:gd name="T31" fmla="*/ 52 h 168"/>
                <a:gd name="T32" fmla="*/ 139 w 186"/>
                <a:gd name="T33" fmla="*/ 10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125" y="4"/>
                  </a:moveTo>
                  <a:cubicBezTo>
                    <a:pt x="115" y="1"/>
                    <a:pt x="104" y="0"/>
                    <a:pt x="94" y="0"/>
                  </a:cubicBezTo>
                  <a:cubicBezTo>
                    <a:pt x="84" y="0"/>
                    <a:pt x="74" y="1"/>
                    <a:pt x="64" y="5"/>
                  </a:cubicBezTo>
                  <a:cubicBezTo>
                    <a:pt x="31" y="14"/>
                    <a:pt x="11" y="37"/>
                    <a:pt x="5" y="71"/>
                  </a:cubicBezTo>
                  <a:cubicBezTo>
                    <a:pt x="0" y="101"/>
                    <a:pt x="16" y="133"/>
                    <a:pt x="45" y="149"/>
                  </a:cubicBezTo>
                  <a:cubicBezTo>
                    <a:pt x="78" y="168"/>
                    <a:pt x="113" y="167"/>
                    <a:pt x="146" y="148"/>
                  </a:cubicBezTo>
                  <a:cubicBezTo>
                    <a:pt x="172" y="134"/>
                    <a:pt x="184" y="111"/>
                    <a:pt x="185" y="80"/>
                  </a:cubicBezTo>
                  <a:cubicBezTo>
                    <a:pt x="186" y="45"/>
                    <a:pt x="161" y="13"/>
                    <a:pt x="125" y="4"/>
                  </a:cubicBezTo>
                  <a:close/>
                  <a:moveTo>
                    <a:pt x="139" y="108"/>
                  </a:moveTo>
                  <a:cubicBezTo>
                    <a:pt x="133" y="114"/>
                    <a:pt x="124" y="117"/>
                    <a:pt x="116" y="120"/>
                  </a:cubicBezTo>
                  <a:cubicBezTo>
                    <a:pt x="109" y="122"/>
                    <a:pt x="102" y="121"/>
                    <a:pt x="100" y="121"/>
                  </a:cubicBezTo>
                  <a:cubicBezTo>
                    <a:pt x="98" y="121"/>
                    <a:pt x="97" y="121"/>
                    <a:pt x="96" y="121"/>
                  </a:cubicBezTo>
                  <a:cubicBezTo>
                    <a:pt x="77" y="121"/>
                    <a:pt x="64" y="119"/>
                    <a:pt x="53" y="110"/>
                  </a:cubicBezTo>
                  <a:cubicBezTo>
                    <a:pt x="32" y="96"/>
                    <a:pt x="33" y="63"/>
                    <a:pt x="54" y="51"/>
                  </a:cubicBezTo>
                  <a:cubicBezTo>
                    <a:pt x="80" y="35"/>
                    <a:pt x="107" y="35"/>
                    <a:pt x="134" y="49"/>
                  </a:cubicBezTo>
                  <a:cubicBezTo>
                    <a:pt x="135" y="50"/>
                    <a:pt x="136" y="51"/>
                    <a:pt x="137" y="52"/>
                  </a:cubicBezTo>
                  <a:cubicBezTo>
                    <a:pt x="157" y="67"/>
                    <a:pt x="160" y="91"/>
                    <a:pt x="13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3" name="Freeform 25"/>
            <p:cNvSpPr/>
            <p:nvPr/>
          </p:nvSpPr>
          <p:spPr bwMode="auto">
            <a:xfrm>
              <a:off x="4095" y="3028"/>
              <a:ext cx="57" cy="135"/>
            </a:xfrm>
            <a:custGeom>
              <a:avLst/>
              <a:gdLst>
                <a:gd name="T0" fmla="*/ 80 w 116"/>
                <a:gd name="T1" fmla="*/ 76 h 276"/>
                <a:gd name="T2" fmla="*/ 45 w 116"/>
                <a:gd name="T3" fmla="*/ 37 h 276"/>
                <a:gd name="T4" fmla="*/ 16 w 116"/>
                <a:gd name="T5" fmla="*/ 3 h 276"/>
                <a:gd name="T6" fmla="*/ 9 w 116"/>
                <a:gd name="T7" fmla="*/ 0 h 276"/>
                <a:gd name="T8" fmla="*/ 4 w 116"/>
                <a:gd name="T9" fmla="*/ 1 h 276"/>
                <a:gd name="T10" fmla="*/ 7 w 116"/>
                <a:gd name="T11" fmla="*/ 16 h 276"/>
                <a:gd name="T12" fmla="*/ 26 w 116"/>
                <a:gd name="T13" fmla="*/ 34 h 276"/>
                <a:gd name="T14" fmla="*/ 40 w 116"/>
                <a:gd name="T15" fmla="*/ 51 h 276"/>
                <a:gd name="T16" fmla="*/ 46 w 116"/>
                <a:gd name="T17" fmla="*/ 76 h 276"/>
                <a:gd name="T18" fmla="*/ 40 w 116"/>
                <a:gd name="T19" fmla="*/ 102 h 276"/>
                <a:gd name="T20" fmla="*/ 23 w 116"/>
                <a:gd name="T21" fmla="*/ 148 h 276"/>
                <a:gd name="T22" fmla="*/ 15 w 116"/>
                <a:gd name="T23" fmla="*/ 195 h 276"/>
                <a:gd name="T24" fmla="*/ 24 w 116"/>
                <a:gd name="T25" fmla="*/ 235 h 276"/>
                <a:gd name="T26" fmla="*/ 80 w 116"/>
                <a:gd name="T27" fmla="*/ 275 h 276"/>
                <a:gd name="T28" fmla="*/ 87 w 116"/>
                <a:gd name="T29" fmla="*/ 272 h 276"/>
                <a:gd name="T30" fmla="*/ 106 w 116"/>
                <a:gd name="T31" fmla="*/ 176 h 276"/>
                <a:gd name="T32" fmla="*/ 110 w 116"/>
                <a:gd name="T33" fmla="*/ 159 h 276"/>
                <a:gd name="T34" fmla="*/ 80 w 116"/>
                <a:gd name="T35" fmla="*/ 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276">
                  <a:moveTo>
                    <a:pt x="80" y="76"/>
                  </a:moveTo>
                  <a:cubicBezTo>
                    <a:pt x="66" y="65"/>
                    <a:pt x="54" y="52"/>
                    <a:pt x="45" y="37"/>
                  </a:cubicBezTo>
                  <a:cubicBezTo>
                    <a:pt x="37" y="25"/>
                    <a:pt x="26" y="14"/>
                    <a:pt x="16" y="3"/>
                  </a:cubicBezTo>
                  <a:cubicBezTo>
                    <a:pt x="14" y="1"/>
                    <a:pt x="12" y="0"/>
                    <a:pt x="9" y="0"/>
                  </a:cubicBezTo>
                  <a:cubicBezTo>
                    <a:pt x="8" y="0"/>
                    <a:pt x="6" y="0"/>
                    <a:pt x="4" y="1"/>
                  </a:cubicBezTo>
                  <a:cubicBezTo>
                    <a:pt x="0" y="4"/>
                    <a:pt x="1" y="11"/>
                    <a:pt x="7" y="16"/>
                  </a:cubicBezTo>
                  <a:cubicBezTo>
                    <a:pt x="13" y="22"/>
                    <a:pt x="20" y="28"/>
                    <a:pt x="26" y="34"/>
                  </a:cubicBezTo>
                  <a:cubicBezTo>
                    <a:pt x="32" y="39"/>
                    <a:pt x="36" y="45"/>
                    <a:pt x="40" y="51"/>
                  </a:cubicBezTo>
                  <a:cubicBezTo>
                    <a:pt x="46" y="59"/>
                    <a:pt x="48" y="67"/>
                    <a:pt x="46" y="76"/>
                  </a:cubicBezTo>
                  <a:cubicBezTo>
                    <a:pt x="45" y="85"/>
                    <a:pt x="42" y="94"/>
                    <a:pt x="40" y="102"/>
                  </a:cubicBezTo>
                  <a:cubicBezTo>
                    <a:pt x="34" y="118"/>
                    <a:pt x="29" y="133"/>
                    <a:pt x="23" y="148"/>
                  </a:cubicBezTo>
                  <a:cubicBezTo>
                    <a:pt x="18" y="164"/>
                    <a:pt x="16" y="180"/>
                    <a:pt x="15" y="195"/>
                  </a:cubicBezTo>
                  <a:cubicBezTo>
                    <a:pt x="15" y="212"/>
                    <a:pt x="18" y="226"/>
                    <a:pt x="24" y="235"/>
                  </a:cubicBezTo>
                  <a:cubicBezTo>
                    <a:pt x="38" y="255"/>
                    <a:pt x="57" y="269"/>
                    <a:pt x="80" y="275"/>
                  </a:cubicBezTo>
                  <a:cubicBezTo>
                    <a:pt x="82" y="276"/>
                    <a:pt x="87" y="273"/>
                    <a:pt x="87" y="272"/>
                  </a:cubicBezTo>
                  <a:cubicBezTo>
                    <a:pt x="89" y="239"/>
                    <a:pt x="98" y="208"/>
                    <a:pt x="106" y="176"/>
                  </a:cubicBezTo>
                  <a:cubicBezTo>
                    <a:pt x="108" y="171"/>
                    <a:pt x="109" y="165"/>
                    <a:pt x="110" y="159"/>
                  </a:cubicBezTo>
                  <a:cubicBezTo>
                    <a:pt x="116" y="125"/>
                    <a:pt x="108" y="97"/>
                    <a:pt x="8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4" name="Freeform 26"/>
            <p:cNvSpPr/>
            <p:nvPr/>
          </p:nvSpPr>
          <p:spPr bwMode="auto">
            <a:xfrm>
              <a:off x="5264" y="3080"/>
              <a:ext cx="121" cy="76"/>
            </a:xfrm>
            <a:custGeom>
              <a:avLst/>
              <a:gdLst>
                <a:gd name="T0" fmla="*/ 240 w 247"/>
                <a:gd name="T1" fmla="*/ 0 h 156"/>
                <a:gd name="T2" fmla="*/ 240 w 247"/>
                <a:gd name="T3" fmla="*/ 0 h 156"/>
                <a:gd name="T4" fmla="*/ 236 w 247"/>
                <a:gd name="T5" fmla="*/ 1 h 156"/>
                <a:gd name="T6" fmla="*/ 224 w 247"/>
                <a:gd name="T7" fmla="*/ 25 h 156"/>
                <a:gd name="T8" fmla="*/ 153 w 247"/>
                <a:gd name="T9" fmla="*/ 63 h 156"/>
                <a:gd name="T10" fmla="*/ 105 w 247"/>
                <a:gd name="T11" fmla="*/ 58 h 156"/>
                <a:gd name="T12" fmla="*/ 57 w 247"/>
                <a:gd name="T13" fmla="*/ 66 h 156"/>
                <a:gd name="T14" fmla="*/ 14 w 247"/>
                <a:gd name="T15" fmla="*/ 101 h 156"/>
                <a:gd name="T16" fmla="*/ 1 w 247"/>
                <a:gd name="T17" fmla="*/ 144 h 156"/>
                <a:gd name="T18" fmla="*/ 12 w 247"/>
                <a:gd name="T19" fmla="*/ 154 h 156"/>
                <a:gd name="T20" fmla="*/ 87 w 247"/>
                <a:gd name="T21" fmla="*/ 147 h 156"/>
                <a:gd name="T22" fmla="*/ 96 w 247"/>
                <a:gd name="T23" fmla="*/ 147 h 156"/>
                <a:gd name="T24" fmla="*/ 127 w 247"/>
                <a:gd name="T25" fmla="*/ 146 h 156"/>
                <a:gd name="T26" fmla="*/ 188 w 247"/>
                <a:gd name="T27" fmla="*/ 107 h 156"/>
                <a:gd name="T28" fmla="*/ 195 w 247"/>
                <a:gd name="T29" fmla="*/ 91 h 156"/>
                <a:gd name="T30" fmla="*/ 219 w 247"/>
                <a:gd name="T31" fmla="*/ 54 h 156"/>
                <a:gd name="T32" fmla="*/ 245 w 247"/>
                <a:gd name="T33" fmla="*/ 18 h 156"/>
                <a:gd name="T34" fmla="*/ 246 w 247"/>
                <a:gd name="T35" fmla="*/ 5 h 156"/>
                <a:gd name="T36" fmla="*/ 240 w 247"/>
                <a:gd name="T3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156">
                  <a:moveTo>
                    <a:pt x="240" y="0"/>
                  </a:moveTo>
                  <a:cubicBezTo>
                    <a:pt x="240" y="0"/>
                    <a:pt x="240" y="0"/>
                    <a:pt x="240" y="0"/>
                  </a:cubicBezTo>
                  <a:cubicBezTo>
                    <a:pt x="238" y="0"/>
                    <a:pt x="237" y="1"/>
                    <a:pt x="236" y="1"/>
                  </a:cubicBezTo>
                  <a:cubicBezTo>
                    <a:pt x="232" y="9"/>
                    <a:pt x="229" y="17"/>
                    <a:pt x="224" y="25"/>
                  </a:cubicBezTo>
                  <a:cubicBezTo>
                    <a:pt x="199" y="68"/>
                    <a:pt x="190" y="65"/>
                    <a:pt x="153" y="63"/>
                  </a:cubicBezTo>
                  <a:cubicBezTo>
                    <a:pt x="137" y="63"/>
                    <a:pt x="121" y="60"/>
                    <a:pt x="105" y="58"/>
                  </a:cubicBezTo>
                  <a:cubicBezTo>
                    <a:pt x="88" y="58"/>
                    <a:pt x="72" y="61"/>
                    <a:pt x="57" y="66"/>
                  </a:cubicBezTo>
                  <a:cubicBezTo>
                    <a:pt x="37" y="71"/>
                    <a:pt x="23" y="84"/>
                    <a:pt x="14" y="101"/>
                  </a:cubicBezTo>
                  <a:cubicBezTo>
                    <a:pt x="6" y="115"/>
                    <a:pt x="4" y="129"/>
                    <a:pt x="1" y="144"/>
                  </a:cubicBezTo>
                  <a:cubicBezTo>
                    <a:pt x="0" y="150"/>
                    <a:pt x="6" y="156"/>
                    <a:pt x="12" y="154"/>
                  </a:cubicBezTo>
                  <a:cubicBezTo>
                    <a:pt x="37" y="147"/>
                    <a:pt x="62" y="147"/>
                    <a:pt x="87" y="147"/>
                  </a:cubicBezTo>
                  <a:cubicBezTo>
                    <a:pt x="90" y="147"/>
                    <a:pt x="93" y="147"/>
                    <a:pt x="96" y="147"/>
                  </a:cubicBezTo>
                  <a:cubicBezTo>
                    <a:pt x="107" y="147"/>
                    <a:pt x="117" y="147"/>
                    <a:pt x="127" y="146"/>
                  </a:cubicBezTo>
                  <a:cubicBezTo>
                    <a:pt x="153" y="142"/>
                    <a:pt x="174" y="131"/>
                    <a:pt x="188" y="107"/>
                  </a:cubicBezTo>
                  <a:cubicBezTo>
                    <a:pt x="191" y="102"/>
                    <a:pt x="193" y="96"/>
                    <a:pt x="195" y="91"/>
                  </a:cubicBezTo>
                  <a:cubicBezTo>
                    <a:pt x="201" y="77"/>
                    <a:pt x="209" y="65"/>
                    <a:pt x="219" y="54"/>
                  </a:cubicBezTo>
                  <a:cubicBezTo>
                    <a:pt x="229" y="43"/>
                    <a:pt x="237" y="30"/>
                    <a:pt x="245" y="18"/>
                  </a:cubicBezTo>
                  <a:cubicBezTo>
                    <a:pt x="247" y="15"/>
                    <a:pt x="247" y="9"/>
                    <a:pt x="246" y="5"/>
                  </a:cubicBezTo>
                  <a:cubicBezTo>
                    <a:pt x="246" y="3"/>
                    <a:pt x="243" y="2"/>
                    <a:pt x="2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5" name="Freeform 27"/>
            <p:cNvSpPr/>
            <p:nvPr/>
          </p:nvSpPr>
          <p:spPr bwMode="auto">
            <a:xfrm>
              <a:off x="5437" y="2415"/>
              <a:ext cx="87" cy="70"/>
            </a:xfrm>
            <a:custGeom>
              <a:avLst/>
              <a:gdLst>
                <a:gd name="T0" fmla="*/ 52 w 178"/>
                <a:gd name="T1" fmla="*/ 43 h 143"/>
                <a:gd name="T2" fmla="*/ 74 w 178"/>
                <a:gd name="T3" fmla="*/ 40 h 143"/>
                <a:gd name="T4" fmla="*/ 128 w 178"/>
                <a:gd name="T5" fmla="*/ 40 h 143"/>
                <a:gd name="T6" fmla="*/ 163 w 178"/>
                <a:gd name="T7" fmla="*/ 39 h 143"/>
                <a:gd name="T8" fmla="*/ 178 w 178"/>
                <a:gd name="T9" fmla="*/ 21 h 143"/>
                <a:gd name="T10" fmla="*/ 161 w 178"/>
                <a:gd name="T11" fmla="*/ 0 h 143"/>
                <a:gd name="T12" fmla="*/ 105 w 178"/>
                <a:gd name="T13" fmla="*/ 0 h 143"/>
                <a:gd name="T14" fmla="*/ 68 w 178"/>
                <a:gd name="T15" fmla="*/ 0 h 143"/>
                <a:gd name="T16" fmla="*/ 33 w 178"/>
                <a:gd name="T17" fmla="*/ 7 h 143"/>
                <a:gd name="T18" fmla="*/ 3 w 178"/>
                <a:gd name="T19" fmla="*/ 42 h 143"/>
                <a:gd name="T20" fmla="*/ 5 w 178"/>
                <a:gd name="T21" fmla="*/ 72 h 143"/>
                <a:gd name="T22" fmla="*/ 18 w 178"/>
                <a:gd name="T23" fmla="*/ 100 h 143"/>
                <a:gd name="T24" fmla="*/ 15 w 178"/>
                <a:gd name="T25" fmla="*/ 112 h 143"/>
                <a:gd name="T26" fmla="*/ 12 w 178"/>
                <a:gd name="T27" fmla="*/ 115 h 143"/>
                <a:gd name="T28" fmla="*/ 24 w 178"/>
                <a:gd name="T29" fmla="*/ 143 h 143"/>
                <a:gd name="T30" fmla="*/ 91 w 178"/>
                <a:gd name="T31" fmla="*/ 143 h 143"/>
                <a:gd name="T32" fmla="*/ 91 w 178"/>
                <a:gd name="T33" fmla="*/ 143 h 143"/>
                <a:gd name="T34" fmla="*/ 153 w 178"/>
                <a:gd name="T35" fmla="*/ 143 h 143"/>
                <a:gd name="T36" fmla="*/ 171 w 178"/>
                <a:gd name="T37" fmla="*/ 140 h 143"/>
                <a:gd name="T38" fmla="*/ 176 w 178"/>
                <a:gd name="T39" fmla="*/ 134 h 143"/>
                <a:gd name="T40" fmla="*/ 175 w 178"/>
                <a:gd name="T41" fmla="*/ 112 h 143"/>
                <a:gd name="T42" fmla="*/ 169 w 178"/>
                <a:gd name="T43" fmla="*/ 107 h 143"/>
                <a:gd name="T44" fmla="*/ 147 w 178"/>
                <a:gd name="T45" fmla="*/ 105 h 143"/>
                <a:gd name="T46" fmla="*/ 71 w 178"/>
                <a:gd name="T47" fmla="*/ 105 h 143"/>
                <a:gd name="T48" fmla="*/ 36 w 178"/>
                <a:gd name="T49" fmla="*/ 62 h 143"/>
                <a:gd name="T50" fmla="*/ 52 w 178"/>
                <a:gd name="T51" fmla="*/ 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43">
                  <a:moveTo>
                    <a:pt x="52" y="43"/>
                  </a:moveTo>
                  <a:cubicBezTo>
                    <a:pt x="60" y="42"/>
                    <a:pt x="67" y="40"/>
                    <a:pt x="74" y="40"/>
                  </a:cubicBezTo>
                  <a:cubicBezTo>
                    <a:pt x="92" y="40"/>
                    <a:pt x="110" y="40"/>
                    <a:pt x="128" y="40"/>
                  </a:cubicBezTo>
                  <a:cubicBezTo>
                    <a:pt x="139" y="40"/>
                    <a:pt x="151" y="39"/>
                    <a:pt x="163" y="39"/>
                  </a:cubicBezTo>
                  <a:cubicBezTo>
                    <a:pt x="173" y="38"/>
                    <a:pt x="178" y="33"/>
                    <a:pt x="178" y="21"/>
                  </a:cubicBezTo>
                  <a:cubicBezTo>
                    <a:pt x="178" y="7"/>
                    <a:pt x="173" y="0"/>
                    <a:pt x="161" y="0"/>
                  </a:cubicBezTo>
                  <a:cubicBezTo>
                    <a:pt x="142" y="0"/>
                    <a:pt x="124" y="0"/>
                    <a:pt x="105" y="0"/>
                  </a:cubicBezTo>
                  <a:cubicBezTo>
                    <a:pt x="93" y="0"/>
                    <a:pt x="80" y="0"/>
                    <a:pt x="68" y="0"/>
                  </a:cubicBezTo>
                  <a:cubicBezTo>
                    <a:pt x="56" y="1"/>
                    <a:pt x="44" y="3"/>
                    <a:pt x="33" y="7"/>
                  </a:cubicBezTo>
                  <a:cubicBezTo>
                    <a:pt x="16" y="12"/>
                    <a:pt x="6" y="25"/>
                    <a:pt x="3" y="42"/>
                  </a:cubicBezTo>
                  <a:cubicBezTo>
                    <a:pt x="0" y="52"/>
                    <a:pt x="0" y="63"/>
                    <a:pt x="5" y="72"/>
                  </a:cubicBezTo>
                  <a:cubicBezTo>
                    <a:pt x="9" y="82"/>
                    <a:pt x="14" y="91"/>
                    <a:pt x="18" y="100"/>
                  </a:cubicBezTo>
                  <a:cubicBezTo>
                    <a:pt x="20" y="104"/>
                    <a:pt x="19" y="109"/>
                    <a:pt x="15" y="112"/>
                  </a:cubicBezTo>
                  <a:cubicBezTo>
                    <a:pt x="14" y="113"/>
                    <a:pt x="12" y="114"/>
                    <a:pt x="12" y="115"/>
                  </a:cubicBezTo>
                  <a:cubicBezTo>
                    <a:pt x="3" y="129"/>
                    <a:pt x="9" y="142"/>
                    <a:pt x="24" y="143"/>
                  </a:cubicBezTo>
                  <a:cubicBezTo>
                    <a:pt x="47" y="143"/>
                    <a:pt x="69" y="143"/>
                    <a:pt x="91" y="143"/>
                  </a:cubicBezTo>
                  <a:cubicBezTo>
                    <a:pt x="91" y="143"/>
                    <a:pt x="91" y="143"/>
                    <a:pt x="91" y="143"/>
                  </a:cubicBezTo>
                  <a:cubicBezTo>
                    <a:pt x="112" y="143"/>
                    <a:pt x="133" y="143"/>
                    <a:pt x="153" y="143"/>
                  </a:cubicBezTo>
                  <a:cubicBezTo>
                    <a:pt x="159" y="143"/>
                    <a:pt x="165" y="142"/>
                    <a:pt x="171" y="140"/>
                  </a:cubicBezTo>
                  <a:cubicBezTo>
                    <a:pt x="173" y="139"/>
                    <a:pt x="176" y="136"/>
                    <a:pt x="176" y="134"/>
                  </a:cubicBezTo>
                  <a:cubicBezTo>
                    <a:pt x="177" y="127"/>
                    <a:pt x="176" y="120"/>
                    <a:pt x="175" y="112"/>
                  </a:cubicBezTo>
                  <a:cubicBezTo>
                    <a:pt x="175" y="110"/>
                    <a:pt x="171" y="107"/>
                    <a:pt x="169" y="107"/>
                  </a:cubicBezTo>
                  <a:cubicBezTo>
                    <a:pt x="162" y="106"/>
                    <a:pt x="154" y="105"/>
                    <a:pt x="147" y="105"/>
                  </a:cubicBezTo>
                  <a:cubicBezTo>
                    <a:pt x="122" y="105"/>
                    <a:pt x="97" y="104"/>
                    <a:pt x="71" y="105"/>
                  </a:cubicBezTo>
                  <a:cubicBezTo>
                    <a:pt x="51" y="105"/>
                    <a:pt x="33" y="80"/>
                    <a:pt x="36" y="62"/>
                  </a:cubicBezTo>
                  <a:cubicBezTo>
                    <a:pt x="38" y="53"/>
                    <a:pt x="44" y="44"/>
                    <a:pt x="52"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6" name="Freeform 28"/>
            <p:cNvSpPr>
              <a:spLocks noEditPoints="1"/>
            </p:cNvSpPr>
            <p:nvPr/>
          </p:nvSpPr>
          <p:spPr bwMode="auto">
            <a:xfrm>
              <a:off x="5435" y="2505"/>
              <a:ext cx="95" cy="74"/>
            </a:xfrm>
            <a:custGeom>
              <a:avLst/>
              <a:gdLst>
                <a:gd name="T0" fmla="*/ 26 w 194"/>
                <a:gd name="T1" fmla="*/ 138 h 151"/>
                <a:gd name="T2" fmla="*/ 30 w 194"/>
                <a:gd name="T3" fmla="*/ 137 h 151"/>
                <a:gd name="T4" fmla="*/ 43 w 194"/>
                <a:gd name="T5" fmla="*/ 119 h 151"/>
                <a:gd name="T6" fmla="*/ 38 w 194"/>
                <a:gd name="T7" fmla="*/ 79 h 151"/>
                <a:gd name="T8" fmla="*/ 76 w 194"/>
                <a:gd name="T9" fmla="*/ 41 h 151"/>
                <a:gd name="T10" fmla="*/ 82 w 194"/>
                <a:gd name="T11" fmla="*/ 45 h 151"/>
                <a:gd name="T12" fmla="*/ 85 w 194"/>
                <a:gd name="T13" fmla="*/ 62 h 151"/>
                <a:gd name="T14" fmla="*/ 86 w 194"/>
                <a:gd name="T15" fmla="*/ 129 h 151"/>
                <a:gd name="T16" fmla="*/ 109 w 194"/>
                <a:gd name="T17" fmla="*/ 149 h 151"/>
                <a:gd name="T18" fmla="*/ 144 w 194"/>
                <a:gd name="T19" fmla="*/ 142 h 151"/>
                <a:gd name="T20" fmla="*/ 181 w 194"/>
                <a:gd name="T21" fmla="*/ 106 h 151"/>
                <a:gd name="T22" fmla="*/ 148 w 194"/>
                <a:gd name="T23" fmla="*/ 13 h 151"/>
                <a:gd name="T24" fmla="*/ 98 w 194"/>
                <a:gd name="T25" fmla="*/ 0 h 151"/>
                <a:gd name="T26" fmla="*/ 84 w 194"/>
                <a:gd name="T27" fmla="*/ 1 h 151"/>
                <a:gd name="T28" fmla="*/ 14 w 194"/>
                <a:gd name="T29" fmla="*/ 48 h 151"/>
                <a:gd name="T30" fmla="*/ 23 w 194"/>
                <a:gd name="T31" fmla="*/ 136 h 151"/>
                <a:gd name="T32" fmla="*/ 26 w 194"/>
                <a:gd name="T33" fmla="*/ 138 h 151"/>
                <a:gd name="T34" fmla="*/ 114 w 194"/>
                <a:gd name="T35" fmla="*/ 46 h 151"/>
                <a:gd name="T36" fmla="*/ 125 w 194"/>
                <a:gd name="T37" fmla="*/ 41 h 151"/>
                <a:gd name="T38" fmla="*/ 153 w 194"/>
                <a:gd name="T39" fmla="*/ 67 h 151"/>
                <a:gd name="T40" fmla="*/ 122 w 194"/>
                <a:gd name="T41" fmla="*/ 113 h 151"/>
                <a:gd name="T42" fmla="*/ 122 w 194"/>
                <a:gd name="T43" fmla="*/ 113 h 151"/>
                <a:gd name="T44" fmla="*/ 115 w 194"/>
                <a:gd name="T45" fmla="*/ 108 h 151"/>
                <a:gd name="T46" fmla="*/ 112 w 194"/>
                <a:gd name="T47" fmla="*/ 74 h 151"/>
                <a:gd name="T48" fmla="*/ 114 w 194"/>
                <a:gd name="T49" fmla="*/ 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51">
                  <a:moveTo>
                    <a:pt x="26" y="138"/>
                  </a:moveTo>
                  <a:cubicBezTo>
                    <a:pt x="28" y="138"/>
                    <a:pt x="29" y="138"/>
                    <a:pt x="30" y="137"/>
                  </a:cubicBezTo>
                  <a:cubicBezTo>
                    <a:pt x="44" y="131"/>
                    <a:pt x="46" y="129"/>
                    <a:pt x="43" y="119"/>
                  </a:cubicBezTo>
                  <a:cubicBezTo>
                    <a:pt x="39" y="106"/>
                    <a:pt x="37" y="93"/>
                    <a:pt x="38" y="79"/>
                  </a:cubicBezTo>
                  <a:cubicBezTo>
                    <a:pt x="40" y="60"/>
                    <a:pt x="54" y="45"/>
                    <a:pt x="76" y="41"/>
                  </a:cubicBezTo>
                  <a:cubicBezTo>
                    <a:pt x="78" y="41"/>
                    <a:pt x="82" y="43"/>
                    <a:pt x="82" y="45"/>
                  </a:cubicBezTo>
                  <a:cubicBezTo>
                    <a:pt x="84" y="50"/>
                    <a:pt x="85" y="56"/>
                    <a:pt x="85" y="62"/>
                  </a:cubicBezTo>
                  <a:cubicBezTo>
                    <a:pt x="86" y="85"/>
                    <a:pt x="85" y="107"/>
                    <a:pt x="86" y="129"/>
                  </a:cubicBezTo>
                  <a:cubicBezTo>
                    <a:pt x="86" y="143"/>
                    <a:pt x="95" y="151"/>
                    <a:pt x="109" y="149"/>
                  </a:cubicBezTo>
                  <a:cubicBezTo>
                    <a:pt x="121" y="147"/>
                    <a:pt x="133" y="145"/>
                    <a:pt x="144" y="142"/>
                  </a:cubicBezTo>
                  <a:cubicBezTo>
                    <a:pt x="161" y="136"/>
                    <a:pt x="175" y="124"/>
                    <a:pt x="181" y="106"/>
                  </a:cubicBezTo>
                  <a:cubicBezTo>
                    <a:pt x="194" y="68"/>
                    <a:pt x="181" y="34"/>
                    <a:pt x="148" y="13"/>
                  </a:cubicBezTo>
                  <a:cubicBezTo>
                    <a:pt x="132" y="3"/>
                    <a:pt x="115" y="0"/>
                    <a:pt x="98" y="0"/>
                  </a:cubicBezTo>
                  <a:cubicBezTo>
                    <a:pt x="93" y="0"/>
                    <a:pt x="89" y="0"/>
                    <a:pt x="84" y="1"/>
                  </a:cubicBezTo>
                  <a:cubicBezTo>
                    <a:pt x="52" y="3"/>
                    <a:pt x="27" y="18"/>
                    <a:pt x="14" y="48"/>
                  </a:cubicBezTo>
                  <a:cubicBezTo>
                    <a:pt x="0" y="78"/>
                    <a:pt x="3" y="108"/>
                    <a:pt x="23" y="136"/>
                  </a:cubicBezTo>
                  <a:cubicBezTo>
                    <a:pt x="23" y="137"/>
                    <a:pt x="25" y="137"/>
                    <a:pt x="26" y="138"/>
                  </a:cubicBezTo>
                  <a:close/>
                  <a:moveTo>
                    <a:pt x="114" y="46"/>
                  </a:moveTo>
                  <a:cubicBezTo>
                    <a:pt x="115" y="43"/>
                    <a:pt x="121" y="40"/>
                    <a:pt x="125" y="41"/>
                  </a:cubicBezTo>
                  <a:cubicBezTo>
                    <a:pt x="139" y="45"/>
                    <a:pt x="148" y="54"/>
                    <a:pt x="153" y="67"/>
                  </a:cubicBezTo>
                  <a:cubicBezTo>
                    <a:pt x="161" y="86"/>
                    <a:pt x="150" y="112"/>
                    <a:pt x="122" y="113"/>
                  </a:cubicBezTo>
                  <a:cubicBezTo>
                    <a:pt x="122" y="113"/>
                    <a:pt x="122" y="113"/>
                    <a:pt x="122" y="113"/>
                  </a:cubicBezTo>
                  <a:cubicBezTo>
                    <a:pt x="119" y="113"/>
                    <a:pt x="116" y="110"/>
                    <a:pt x="115" y="108"/>
                  </a:cubicBezTo>
                  <a:cubicBezTo>
                    <a:pt x="114" y="96"/>
                    <a:pt x="113" y="84"/>
                    <a:pt x="112" y="74"/>
                  </a:cubicBezTo>
                  <a:cubicBezTo>
                    <a:pt x="113" y="64"/>
                    <a:pt x="113" y="55"/>
                    <a:pt x="11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7" name="Freeform 29"/>
            <p:cNvSpPr>
              <a:spLocks noEditPoints="1"/>
            </p:cNvSpPr>
            <p:nvPr/>
          </p:nvSpPr>
          <p:spPr bwMode="auto">
            <a:xfrm>
              <a:off x="5436" y="2824"/>
              <a:ext cx="92" cy="67"/>
            </a:xfrm>
            <a:custGeom>
              <a:avLst/>
              <a:gdLst>
                <a:gd name="T0" fmla="*/ 152 w 188"/>
                <a:gd name="T1" fmla="*/ 10 h 137"/>
                <a:gd name="T2" fmla="*/ 141 w 188"/>
                <a:gd name="T3" fmla="*/ 29 h 137"/>
                <a:gd name="T4" fmla="*/ 151 w 188"/>
                <a:gd name="T5" fmla="*/ 63 h 137"/>
                <a:gd name="T6" fmla="*/ 138 w 188"/>
                <a:gd name="T7" fmla="*/ 94 h 137"/>
                <a:gd name="T8" fmla="*/ 117 w 188"/>
                <a:gd name="T9" fmla="*/ 88 h 137"/>
                <a:gd name="T10" fmla="*/ 107 w 188"/>
                <a:gd name="T11" fmla="*/ 45 h 137"/>
                <a:gd name="T12" fmla="*/ 90 w 188"/>
                <a:gd name="T13" fmla="*/ 14 h 137"/>
                <a:gd name="T14" fmla="*/ 63 w 188"/>
                <a:gd name="T15" fmla="*/ 0 h 137"/>
                <a:gd name="T16" fmla="*/ 54 w 188"/>
                <a:gd name="T17" fmla="*/ 0 h 137"/>
                <a:gd name="T18" fmla="*/ 41 w 188"/>
                <a:gd name="T19" fmla="*/ 0 h 137"/>
                <a:gd name="T20" fmla="*/ 12 w 188"/>
                <a:gd name="T21" fmla="*/ 19 h 137"/>
                <a:gd name="T22" fmla="*/ 5 w 188"/>
                <a:gd name="T23" fmla="*/ 65 h 137"/>
                <a:gd name="T24" fmla="*/ 17 w 188"/>
                <a:gd name="T25" fmla="*/ 98 h 137"/>
                <a:gd name="T26" fmla="*/ 9 w 188"/>
                <a:gd name="T27" fmla="*/ 119 h 137"/>
                <a:gd name="T28" fmla="*/ 23 w 188"/>
                <a:gd name="T29" fmla="*/ 137 h 137"/>
                <a:gd name="T30" fmla="*/ 121 w 188"/>
                <a:gd name="T31" fmla="*/ 137 h 137"/>
                <a:gd name="T32" fmla="*/ 143 w 188"/>
                <a:gd name="T33" fmla="*/ 134 h 137"/>
                <a:gd name="T34" fmla="*/ 178 w 188"/>
                <a:gd name="T35" fmla="*/ 102 h 137"/>
                <a:gd name="T36" fmla="*/ 164 w 188"/>
                <a:gd name="T37" fmla="*/ 13 h 137"/>
                <a:gd name="T38" fmla="*/ 152 w 188"/>
                <a:gd name="T39" fmla="*/ 10 h 137"/>
                <a:gd name="T40" fmla="*/ 77 w 188"/>
                <a:gd name="T41" fmla="*/ 99 h 137"/>
                <a:gd name="T42" fmla="*/ 71 w 188"/>
                <a:gd name="T43" fmla="*/ 100 h 137"/>
                <a:gd name="T44" fmla="*/ 59 w 188"/>
                <a:gd name="T45" fmla="*/ 99 h 137"/>
                <a:gd name="T46" fmla="*/ 51 w 188"/>
                <a:gd name="T47" fmla="*/ 96 h 137"/>
                <a:gd name="T48" fmla="*/ 39 w 188"/>
                <a:gd name="T49" fmla="*/ 44 h 137"/>
                <a:gd name="T50" fmla="*/ 71 w 188"/>
                <a:gd name="T51" fmla="*/ 42 h 137"/>
                <a:gd name="T52" fmla="*/ 79 w 188"/>
                <a:gd name="T53" fmla="*/ 52 h 137"/>
                <a:gd name="T54" fmla="*/ 89 w 188"/>
                <a:gd name="T55" fmla="*/ 85 h 137"/>
                <a:gd name="T56" fmla="*/ 77 w 188"/>
                <a:gd name="T57" fmla="*/ 9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37">
                  <a:moveTo>
                    <a:pt x="152" y="10"/>
                  </a:moveTo>
                  <a:cubicBezTo>
                    <a:pt x="143" y="12"/>
                    <a:pt x="138" y="20"/>
                    <a:pt x="141" y="29"/>
                  </a:cubicBezTo>
                  <a:cubicBezTo>
                    <a:pt x="145" y="41"/>
                    <a:pt x="149" y="52"/>
                    <a:pt x="151" y="63"/>
                  </a:cubicBezTo>
                  <a:cubicBezTo>
                    <a:pt x="154" y="76"/>
                    <a:pt x="149" y="86"/>
                    <a:pt x="138" y="94"/>
                  </a:cubicBezTo>
                  <a:cubicBezTo>
                    <a:pt x="129" y="100"/>
                    <a:pt x="120" y="98"/>
                    <a:pt x="117" y="88"/>
                  </a:cubicBezTo>
                  <a:cubicBezTo>
                    <a:pt x="114" y="74"/>
                    <a:pt x="111" y="59"/>
                    <a:pt x="107" y="45"/>
                  </a:cubicBezTo>
                  <a:cubicBezTo>
                    <a:pt x="103" y="34"/>
                    <a:pt x="98" y="23"/>
                    <a:pt x="90" y="14"/>
                  </a:cubicBezTo>
                  <a:cubicBezTo>
                    <a:pt x="83" y="6"/>
                    <a:pt x="74" y="0"/>
                    <a:pt x="63" y="0"/>
                  </a:cubicBezTo>
                  <a:cubicBezTo>
                    <a:pt x="60" y="0"/>
                    <a:pt x="57" y="0"/>
                    <a:pt x="54" y="0"/>
                  </a:cubicBezTo>
                  <a:cubicBezTo>
                    <a:pt x="50" y="0"/>
                    <a:pt x="45" y="0"/>
                    <a:pt x="41" y="0"/>
                  </a:cubicBezTo>
                  <a:cubicBezTo>
                    <a:pt x="28" y="2"/>
                    <a:pt x="19" y="9"/>
                    <a:pt x="12" y="19"/>
                  </a:cubicBezTo>
                  <a:cubicBezTo>
                    <a:pt x="2" y="33"/>
                    <a:pt x="0" y="49"/>
                    <a:pt x="5" y="65"/>
                  </a:cubicBezTo>
                  <a:cubicBezTo>
                    <a:pt x="8" y="77"/>
                    <a:pt x="13" y="87"/>
                    <a:pt x="17" y="98"/>
                  </a:cubicBezTo>
                  <a:cubicBezTo>
                    <a:pt x="14" y="105"/>
                    <a:pt x="11" y="112"/>
                    <a:pt x="9" y="119"/>
                  </a:cubicBezTo>
                  <a:cubicBezTo>
                    <a:pt x="7" y="129"/>
                    <a:pt x="13" y="137"/>
                    <a:pt x="23" y="137"/>
                  </a:cubicBezTo>
                  <a:cubicBezTo>
                    <a:pt x="56" y="137"/>
                    <a:pt x="88" y="137"/>
                    <a:pt x="121" y="137"/>
                  </a:cubicBezTo>
                  <a:cubicBezTo>
                    <a:pt x="128" y="137"/>
                    <a:pt x="136" y="136"/>
                    <a:pt x="143" y="134"/>
                  </a:cubicBezTo>
                  <a:cubicBezTo>
                    <a:pt x="159" y="129"/>
                    <a:pt x="173" y="119"/>
                    <a:pt x="178" y="102"/>
                  </a:cubicBezTo>
                  <a:cubicBezTo>
                    <a:pt x="188" y="71"/>
                    <a:pt x="183" y="41"/>
                    <a:pt x="164" y="13"/>
                  </a:cubicBezTo>
                  <a:cubicBezTo>
                    <a:pt x="163" y="11"/>
                    <a:pt x="156" y="10"/>
                    <a:pt x="152" y="10"/>
                  </a:cubicBezTo>
                  <a:close/>
                  <a:moveTo>
                    <a:pt x="77" y="99"/>
                  </a:moveTo>
                  <a:cubicBezTo>
                    <a:pt x="75" y="99"/>
                    <a:pt x="74" y="99"/>
                    <a:pt x="71" y="100"/>
                  </a:cubicBezTo>
                  <a:cubicBezTo>
                    <a:pt x="68" y="99"/>
                    <a:pt x="64" y="99"/>
                    <a:pt x="59" y="99"/>
                  </a:cubicBezTo>
                  <a:cubicBezTo>
                    <a:pt x="57" y="98"/>
                    <a:pt x="54" y="97"/>
                    <a:pt x="51" y="96"/>
                  </a:cubicBezTo>
                  <a:cubicBezTo>
                    <a:pt x="37" y="86"/>
                    <a:pt x="30" y="59"/>
                    <a:pt x="39" y="44"/>
                  </a:cubicBezTo>
                  <a:cubicBezTo>
                    <a:pt x="45" y="35"/>
                    <a:pt x="63" y="34"/>
                    <a:pt x="71" y="42"/>
                  </a:cubicBezTo>
                  <a:cubicBezTo>
                    <a:pt x="74" y="45"/>
                    <a:pt x="77" y="48"/>
                    <a:pt x="79" y="52"/>
                  </a:cubicBezTo>
                  <a:cubicBezTo>
                    <a:pt x="83" y="63"/>
                    <a:pt x="86" y="74"/>
                    <a:pt x="89" y="85"/>
                  </a:cubicBezTo>
                  <a:cubicBezTo>
                    <a:pt x="91" y="93"/>
                    <a:pt x="86" y="99"/>
                    <a:pt x="7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8" name="Freeform 30"/>
            <p:cNvSpPr/>
            <p:nvPr/>
          </p:nvSpPr>
          <p:spPr bwMode="auto">
            <a:xfrm>
              <a:off x="5403" y="2326"/>
              <a:ext cx="122" cy="74"/>
            </a:xfrm>
            <a:custGeom>
              <a:avLst/>
              <a:gdLst>
                <a:gd name="T0" fmla="*/ 235 w 248"/>
                <a:gd name="T1" fmla="*/ 152 h 152"/>
                <a:gd name="T2" fmla="*/ 237 w 248"/>
                <a:gd name="T3" fmla="*/ 152 h 152"/>
                <a:gd name="T4" fmla="*/ 245 w 248"/>
                <a:gd name="T5" fmla="*/ 143 h 152"/>
                <a:gd name="T6" fmla="*/ 231 w 248"/>
                <a:gd name="T7" fmla="*/ 116 h 152"/>
                <a:gd name="T8" fmla="*/ 214 w 248"/>
                <a:gd name="T9" fmla="*/ 110 h 152"/>
                <a:gd name="T10" fmla="*/ 142 w 248"/>
                <a:gd name="T11" fmla="*/ 88 h 152"/>
                <a:gd name="T12" fmla="*/ 128 w 248"/>
                <a:gd name="T13" fmla="*/ 77 h 152"/>
                <a:gd name="T14" fmla="*/ 139 w 248"/>
                <a:gd name="T15" fmla="*/ 71 h 152"/>
                <a:gd name="T16" fmla="*/ 214 w 248"/>
                <a:gd name="T17" fmla="*/ 45 h 152"/>
                <a:gd name="T18" fmla="*/ 239 w 248"/>
                <a:gd name="T19" fmla="*/ 34 h 152"/>
                <a:gd name="T20" fmla="*/ 245 w 248"/>
                <a:gd name="T21" fmla="*/ 23 h 152"/>
                <a:gd name="T22" fmla="*/ 246 w 248"/>
                <a:gd name="T23" fmla="*/ 10 h 152"/>
                <a:gd name="T24" fmla="*/ 236 w 248"/>
                <a:gd name="T25" fmla="*/ 0 h 152"/>
                <a:gd name="T26" fmla="*/ 234 w 248"/>
                <a:gd name="T27" fmla="*/ 0 h 152"/>
                <a:gd name="T28" fmla="*/ 196 w 248"/>
                <a:gd name="T29" fmla="*/ 13 h 152"/>
                <a:gd name="T30" fmla="*/ 89 w 248"/>
                <a:gd name="T31" fmla="*/ 56 h 152"/>
                <a:gd name="T32" fmla="*/ 45 w 248"/>
                <a:gd name="T33" fmla="*/ 45 h 152"/>
                <a:gd name="T34" fmla="*/ 34 w 248"/>
                <a:gd name="T35" fmla="*/ 22 h 152"/>
                <a:gd name="T36" fmla="*/ 15 w 248"/>
                <a:gd name="T37" fmla="*/ 7 h 152"/>
                <a:gd name="T38" fmla="*/ 5 w 248"/>
                <a:gd name="T39" fmla="*/ 14 h 152"/>
                <a:gd name="T40" fmla="*/ 29 w 248"/>
                <a:gd name="T41" fmla="*/ 76 h 152"/>
                <a:gd name="T42" fmla="*/ 52 w 248"/>
                <a:gd name="T43" fmla="*/ 89 h 152"/>
                <a:gd name="T44" fmla="*/ 232 w 248"/>
                <a:gd name="T45" fmla="*/ 152 h 152"/>
                <a:gd name="T46" fmla="*/ 235 w 248"/>
                <a:gd name="T4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8" h="152">
                  <a:moveTo>
                    <a:pt x="235" y="152"/>
                  </a:moveTo>
                  <a:cubicBezTo>
                    <a:pt x="235" y="152"/>
                    <a:pt x="236" y="152"/>
                    <a:pt x="237" y="152"/>
                  </a:cubicBezTo>
                  <a:cubicBezTo>
                    <a:pt x="240" y="152"/>
                    <a:pt x="245" y="148"/>
                    <a:pt x="245" y="143"/>
                  </a:cubicBezTo>
                  <a:cubicBezTo>
                    <a:pt x="248" y="127"/>
                    <a:pt x="245" y="121"/>
                    <a:pt x="231" y="116"/>
                  </a:cubicBezTo>
                  <a:cubicBezTo>
                    <a:pt x="226" y="113"/>
                    <a:pt x="220" y="111"/>
                    <a:pt x="214" y="110"/>
                  </a:cubicBezTo>
                  <a:cubicBezTo>
                    <a:pt x="190" y="102"/>
                    <a:pt x="166" y="95"/>
                    <a:pt x="142" y="88"/>
                  </a:cubicBezTo>
                  <a:cubicBezTo>
                    <a:pt x="136" y="86"/>
                    <a:pt x="131" y="83"/>
                    <a:pt x="128" y="77"/>
                  </a:cubicBezTo>
                  <a:cubicBezTo>
                    <a:pt x="132" y="75"/>
                    <a:pt x="135" y="73"/>
                    <a:pt x="139" y="71"/>
                  </a:cubicBezTo>
                  <a:cubicBezTo>
                    <a:pt x="164" y="62"/>
                    <a:pt x="189" y="54"/>
                    <a:pt x="214" y="45"/>
                  </a:cubicBezTo>
                  <a:cubicBezTo>
                    <a:pt x="223" y="42"/>
                    <a:pt x="231" y="38"/>
                    <a:pt x="239" y="34"/>
                  </a:cubicBezTo>
                  <a:cubicBezTo>
                    <a:pt x="242" y="32"/>
                    <a:pt x="244" y="27"/>
                    <a:pt x="245" y="23"/>
                  </a:cubicBezTo>
                  <a:cubicBezTo>
                    <a:pt x="246" y="19"/>
                    <a:pt x="246" y="14"/>
                    <a:pt x="246" y="10"/>
                  </a:cubicBezTo>
                  <a:cubicBezTo>
                    <a:pt x="245" y="4"/>
                    <a:pt x="241" y="0"/>
                    <a:pt x="236" y="0"/>
                  </a:cubicBezTo>
                  <a:cubicBezTo>
                    <a:pt x="235" y="0"/>
                    <a:pt x="235" y="0"/>
                    <a:pt x="234" y="0"/>
                  </a:cubicBezTo>
                  <a:cubicBezTo>
                    <a:pt x="221" y="4"/>
                    <a:pt x="209" y="8"/>
                    <a:pt x="196" y="13"/>
                  </a:cubicBezTo>
                  <a:cubicBezTo>
                    <a:pt x="161" y="27"/>
                    <a:pt x="125" y="41"/>
                    <a:pt x="89" y="56"/>
                  </a:cubicBezTo>
                  <a:cubicBezTo>
                    <a:pt x="72" y="63"/>
                    <a:pt x="57" y="57"/>
                    <a:pt x="45" y="45"/>
                  </a:cubicBezTo>
                  <a:cubicBezTo>
                    <a:pt x="38" y="39"/>
                    <a:pt x="36" y="31"/>
                    <a:pt x="34" y="22"/>
                  </a:cubicBezTo>
                  <a:cubicBezTo>
                    <a:pt x="31" y="10"/>
                    <a:pt x="27" y="8"/>
                    <a:pt x="15" y="7"/>
                  </a:cubicBezTo>
                  <a:cubicBezTo>
                    <a:pt x="11" y="7"/>
                    <a:pt x="6" y="10"/>
                    <a:pt x="5" y="14"/>
                  </a:cubicBezTo>
                  <a:cubicBezTo>
                    <a:pt x="0" y="40"/>
                    <a:pt x="7" y="61"/>
                    <a:pt x="29" y="76"/>
                  </a:cubicBezTo>
                  <a:cubicBezTo>
                    <a:pt x="36" y="81"/>
                    <a:pt x="44" y="86"/>
                    <a:pt x="52" y="89"/>
                  </a:cubicBezTo>
                  <a:cubicBezTo>
                    <a:pt x="112" y="110"/>
                    <a:pt x="172" y="131"/>
                    <a:pt x="232" y="152"/>
                  </a:cubicBezTo>
                  <a:cubicBezTo>
                    <a:pt x="233" y="152"/>
                    <a:pt x="234" y="152"/>
                    <a:pt x="235"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9" name="Freeform 31"/>
            <p:cNvSpPr/>
            <p:nvPr/>
          </p:nvSpPr>
          <p:spPr bwMode="auto">
            <a:xfrm>
              <a:off x="5439" y="2596"/>
              <a:ext cx="88" cy="71"/>
            </a:xfrm>
            <a:custGeom>
              <a:avLst/>
              <a:gdLst>
                <a:gd name="T0" fmla="*/ 177 w 179"/>
                <a:gd name="T1" fmla="*/ 84 h 144"/>
                <a:gd name="T2" fmla="*/ 163 w 179"/>
                <a:gd name="T3" fmla="*/ 47 h 144"/>
                <a:gd name="T4" fmla="*/ 168 w 179"/>
                <a:gd name="T5" fmla="*/ 28 h 144"/>
                <a:gd name="T6" fmla="*/ 169 w 179"/>
                <a:gd name="T7" fmla="*/ 4 h 144"/>
                <a:gd name="T8" fmla="*/ 157 w 179"/>
                <a:gd name="T9" fmla="*/ 0 h 144"/>
                <a:gd name="T10" fmla="*/ 85 w 179"/>
                <a:gd name="T11" fmla="*/ 0 h 144"/>
                <a:gd name="T12" fmla="*/ 19 w 179"/>
                <a:gd name="T13" fmla="*/ 0 h 144"/>
                <a:gd name="T14" fmla="*/ 10 w 179"/>
                <a:gd name="T15" fmla="*/ 2 h 144"/>
                <a:gd name="T16" fmla="*/ 4 w 179"/>
                <a:gd name="T17" fmla="*/ 8 h 144"/>
                <a:gd name="T18" fmla="*/ 20 w 179"/>
                <a:gd name="T19" fmla="*/ 37 h 144"/>
                <a:gd name="T20" fmla="*/ 47 w 179"/>
                <a:gd name="T21" fmla="*/ 37 h 144"/>
                <a:gd name="T22" fmla="*/ 113 w 179"/>
                <a:gd name="T23" fmla="*/ 38 h 144"/>
                <a:gd name="T24" fmla="*/ 132 w 179"/>
                <a:gd name="T25" fmla="*/ 49 h 144"/>
                <a:gd name="T26" fmla="*/ 143 w 179"/>
                <a:gd name="T27" fmla="*/ 72 h 144"/>
                <a:gd name="T28" fmla="*/ 127 w 179"/>
                <a:gd name="T29" fmla="*/ 100 h 144"/>
                <a:gd name="T30" fmla="*/ 83 w 179"/>
                <a:gd name="T31" fmla="*/ 104 h 144"/>
                <a:gd name="T32" fmla="*/ 16 w 179"/>
                <a:gd name="T33" fmla="*/ 105 h 144"/>
                <a:gd name="T34" fmla="*/ 3 w 179"/>
                <a:gd name="T35" fmla="*/ 120 h 144"/>
                <a:gd name="T36" fmla="*/ 21 w 179"/>
                <a:gd name="T37" fmla="*/ 143 h 144"/>
                <a:gd name="T38" fmla="*/ 110 w 179"/>
                <a:gd name="T39" fmla="*/ 143 h 144"/>
                <a:gd name="T40" fmla="*/ 141 w 179"/>
                <a:gd name="T41" fmla="*/ 138 h 144"/>
                <a:gd name="T42" fmla="*/ 177 w 179"/>
                <a:gd name="T43" fmla="*/ 8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144">
                  <a:moveTo>
                    <a:pt x="177" y="84"/>
                  </a:moveTo>
                  <a:cubicBezTo>
                    <a:pt x="175" y="71"/>
                    <a:pt x="171" y="58"/>
                    <a:pt x="163" y="47"/>
                  </a:cubicBezTo>
                  <a:cubicBezTo>
                    <a:pt x="158" y="39"/>
                    <a:pt x="162" y="34"/>
                    <a:pt x="168" y="28"/>
                  </a:cubicBezTo>
                  <a:cubicBezTo>
                    <a:pt x="175" y="21"/>
                    <a:pt x="174" y="13"/>
                    <a:pt x="169" y="4"/>
                  </a:cubicBezTo>
                  <a:cubicBezTo>
                    <a:pt x="165" y="3"/>
                    <a:pt x="161" y="0"/>
                    <a:pt x="157" y="0"/>
                  </a:cubicBezTo>
                  <a:cubicBezTo>
                    <a:pt x="133" y="0"/>
                    <a:pt x="109" y="0"/>
                    <a:pt x="85" y="0"/>
                  </a:cubicBezTo>
                  <a:cubicBezTo>
                    <a:pt x="63" y="0"/>
                    <a:pt x="41" y="0"/>
                    <a:pt x="19" y="0"/>
                  </a:cubicBezTo>
                  <a:cubicBezTo>
                    <a:pt x="16" y="0"/>
                    <a:pt x="13" y="1"/>
                    <a:pt x="10" y="2"/>
                  </a:cubicBezTo>
                  <a:cubicBezTo>
                    <a:pt x="8" y="3"/>
                    <a:pt x="5" y="6"/>
                    <a:pt x="4" y="8"/>
                  </a:cubicBezTo>
                  <a:cubicBezTo>
                    <a:pt x="0" y="24"/>
                    <a:pt x="3" y="36"/>
                    <a:pt x="20" y="37"/>
                  </a:cubicBezTo>
                  <a:cubicBezTo>
                    <a:pt x="29" y="37"/>
                    <a:pt x="38" y="37"/>
                    <a:pt x="47" y="37"/>
                  </a:cubicBezTo>
                  <a:cubicBezTo>
                    <a:pt x="69" y="37"/>
                    <a:pt x="91" y="38"/>
                    <a:pt x="113" y="38"/>
                  </a:cubicBezTo>
                  <a:cubicBezTo>
                    <a:pt x="121" y="38"/>
                    <a:pt x="128" y="42"/>
                    <a:pt x="132" y="49"/>
                  </a:cubicBezTo>
                  <a:cubicBezTo>
                    <a:pt x="136" y="56"/>
                    <a:pt x="140" y="64"/>
                    <a:pt x="143" y="72"/>
                  </a:cubicBezTo>
                  <a:cubicBezTo>
                    <a:pt x="147" y="83"/>
                    <a:pt x="137" y="99"/>
                    <a:pt x="127" y="100"/>
                  </a:cubicBezTo>
                  <a:cubicBezTo>
                    <a:pt x="112" y="102"/>
                    <a:pt x="98" y="103"/>
                    <a:pt x="83" y="104"/>
                  </a:cubicBezTo>
                  <a:cubicBezTo>
                    <a:pt x="61" y="105"/>
                    <a:pt x="38" y="105"/>
                    <a:pt x="16" y="105"/>
                  </a:cubicBezTo>
                  <a:cubicBezTo>
                    <a:pt x="9" y="106"/>
                    <a:pt x="3" y="112"/>
                    <a:pt x="3" y="120"/>
                  </a:cubicBezTo>
                  <a:cubicBezTo>
                    <a:pt x="1" y="137"/>
                    <a:pt x="6" y="143"/>
                    <a:pt x="21" y="143"/>
                  </a:cubicBezTo>
                  <a:cubicBezTo>
                    <a:pt x="51" y="144"/>
                    <a:pt x="81" y="144"/>
                    <a:pt x="110" y="143"/>
                  </a:cubicBezTo>
                  <a:cubicBezTo>
                    <a:pt x="120" y="143"/>
                    <a:pt x="131" y="141"/>
                    <a:pt x="141" y="138"/>
                  </a:cubicBezTo>
                  <a:cubicBezTo>
                    <a:pt x="167" y="131"/>
                    <a:pt x="179" y="112"/>
                    <a:pt x="177"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0" name="Freeform 32"/>
            <p:cNvSpPr/>
            <p:nvPr/>
          </p:nvSpPr>
          <p:spPr bwMode="auto">
            <a:xfrm>
              <a:off x="5437" y="2212"/>
              <a:ext cx="89" cy="65"/>
            </a:xfrm>
            <a:custGeom>
              <a:avLst/>
              <a:gdLst>
                <a:gd name="T0" fmla="*/ 45 w 182"/>
                <a:gd name="T1" fmla="*/ 15 h 134"/>
                <a:gd name="T2" fmla="*/ 36 w 182"/>
                <a:gd name="T3" fmla="*/ 2 h 134"/>
                <a:gd name="T4" fmla="*/ 29 w 182"/>
                <a:gd name="T5" fmla="*/ 0 h 134"/>
                <a:gd name="T6" fmla="*/ 20 w 182"/>
                <a:gd name="T7" fmla="*/ 4 h 134"/>
                <a:gd name="T8" fmla="*/ 1 w 182"/>
                <a:gd name="T9" fmla="*/ 67 h 134"/>
                <a:gd name="T10" fmla="*/ 14 w 182"/>
                <a:gd name="T11" fmla="*/ 104 h 134"/>
                <a:gd name="T12" fmla="*/ 93 w 182"/>
                <a:gd name="T13" fmla="*/ 105 h 134"/>
                <a:gd name="T14" fmla="*/ 103 w 182"/>
                <a:gd name="T15" fmla="*/ 86 h 134"/>
                <a:gd name="T16" fmla="*/ 115 w 182"/>
                <a:gd name="T17" fmla="*/ 57 h 134"/>
                <a:gd name="T18" fmla="*/ 123 w 182"/>
                <a:gd name="T19" fmla="*/ 46 h 134"/>
                <a:gd name="T20" fmla="*/ 148 w 182"/>
                <a:gd name="T21" fmla="*/ 50 h 134"/>
                <a:gd name="T22" fmla="*/ 151 w 182"/>
                <a:gd name="T23" fmla="*/ 72 h 134"/>
                <a:gd name="T24" fmla="*/ 144 w 182"/>
                <a:gd name="T25" fmla="*/ 97 h 134"/>
                <a:gd name="T26" fmla="*/ 147 w 182"/>
                <a:gd name="T27" fmla="*/ 109 h 134"/>
                <a:gd name="T28" fmla="*/ 171 w 182"/>
                <a:gd name="T29" fmla="*/ 107 h 134"/>
                <a:gd name="T30" fmla="*/ 182 w 182"/>
                <a:gd name="T31" fmla="*/ 62 h 134"/>
                <a:gd name="T32" fmla="*/ 178 w 182"/>
                <a:gd name="T33" fmla="*/ 38 h 134"/>
                <a:gd name="T34" fmla="*/ 140 w 182"/>
                <a:gd name="T35" fmla="*/ 4 h 134"/>
                <a:gd name="T36" fmla="*/ 95 w 182"/>
                <a:gd name="T37" fmla="*/ 25 h 134"/>
                <a:gd name="T38" fmla="*/ 79 w 182"/>
                <a:gd name="T39" fmla="*/ 56 h 134"/>
                <a:gd name="T40" fmla="*/ 67 w 182"/>
                <a:gd name="T41" fmla="*/ 80 h 134"/>
                <a:gd name="T42" fmla="*/ 47 w 182"/>
                <a:gd name="T43" fmla="*/ 87 h 134"/>
                <a:gd name="T44" fmla="*/ 35 w 182"/>
                <a:gd name="T45" fmla="*/ 75 h 134"/>
                <a:gd name="T46" fmla="*/ 36 w 182"/>
                <a:gd name="T47" fmla="*/ 40 h 134"/>
                <a:gd name="T48" fmla="*/ 45 w 182"/>
                <a:gd name="T49" fmla="*/ 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34">
                  <a:moveTo>
                    <a:pt x="45" y="15"/>
                  </a:moveTo>
                  <a:cubicBezTo>
                    <a:pt x="46" y="11"/>
                    <a:pt x="42" y="5"/>
                    <a:pt x="36" y="2"/>
                  </a:cubicBezTo>
                  <a:cubicBezTo>
                    <a:pt x="34" y="0"/>
                    <a:pt x="32" y="0"/>
                    <a:pt x="29" y="0"/>
                  </a:cubicBezTo>
                  <a:cubicBezTo>
                    <a:pt x="25" y="0"/>
                    <a:pt x="21" y="1"/>
                    <a:pt x="20" y="4"/>
                  </a:cubicBezTo>
                  <a:cubicBezTo>
                    <a:pt x="6" y="23"/>
                    <a:pt x="0" y="44"/>
                    <a:pt x="1" y="67"/>
                  </a:cubicBezTo>
                  <a:cubicBezTo>
                    <a:pt x="2" y="80"/>
                    <a:pt x="6" y="93"/>
                    <a:pt x="14" y="104"/>
                  </a:cubicBezTo>
                  <a:cubicBezTo>
                    <a:pt x="33" y="132"/>
                    <a:pt x="73" y="134"/>
                    <a:pt x="93" y="105"/>
                  </a:cubicBezTo>
                  <a:cubicBezTo>
                    <a:pt x="97" y="99"/>
                    <a:pt x="100" y="93"/>
                    <a:pt x="103" y="86"/>
                  </a:cubicBezTo>
                  <a:cubicBezTo>
                    <a:pt x="108" y="76"/>
                    <a:pt x="111" y="67"/>
                    <a:pt x="115" y="57"/>
                  </a:cubicBezTo>
                  <a:cubicBezTo>
                    <a:pt x="117" y="53"/>
                    <a:pt x="120" y="50"/>
                    <a:pt x="123" y="46"/>
                  </a:cubicBezTo>
                  <a:cubicBezTo>
                    <a:pt x="129" y="38"/>
                    <a:pt x="145" y="40"/>
                    <a:pt x="148" y="50"/>
                  </a:cubicBezTo>
                  <a:cubicBezTo>
                    <a:pt x="151" y="57"/>
                    <a:pt x="152" y="65"/>
                    <a:pt x="151" y="72"/>
                  </a:cubicBezTo>
                  <a:cubicBezTo>
                    <a:pt x="150" y="81"/>
                    <a:pt x="146" y="89"/>
                    <a:pt x="144" y="97"/>
                  </a:cubicBezTo>
                  <a:cubicBezTo>
                    <a:pt x="143" y="101"/>
                    <a:pt x="145" y="106"/>
                    <a:pt x="147" y="109"/>
                  </a:cubicBezTo>
                  <a:cubicBezTo>
                    <a:pt x="154" y="120"/>
                    <a:pt x="165" y="118"/>
                    <a:pt x="171" y="107"/>
                  </a:cubicBezTo>
                  <a:cubicBezTo>
                    <a:pt x="179" y="93"/>
                    <a:pt x="181" y="79"/>
                    <a:pt x="182" y="62"/>
                  </a:cubicBezTo>
                  <a:cubicBezTo>
                    <a:pt x="181" y="55"/>
                    <a:pt x="181" y="46"/>
                    <a:pt x="178" y="38"/>
                  </a:cubicBezTo>
                  <a:cubicBezTo>
                    <a:pt x="172" y="20"/>
                    <a:pt x="159" y="8"/>
                    <a:pt x="140" y="4"/>
                  </a:cubicBezTo>
                  <a:cubicBezTo>
                    <a:pt x="123" y="0"/>
                    <a:pt x="105" y="8"/>
                    <a:pt x="95" y="25"/>
                  </a:cubicBezTo>
                  <a:cubicBezTo>
                    <a:pt x="89" y="35"/>
                    <a:pt x="84" y="46"/>
                    <a:pt x="79" y="56"/>
                  </a:cubicBezTo>
                  <a:cubicBezTo>
                    <a:pt x="75" y="64"/>
                    <a:pt x="71" y="72"/>
                    <a:pt x="67" y="80"/>
                  </a:cubicBezTo>
                  <a:cubicBezTo>
                    <a:pt x="63" y="86"/>
                    <a:pt x="53" y="90"/>
                    <a:pt x="47" y="87"/>
                  </a:cubicBezTo>
                  <a:cubicBezTo>
                    <a:pt x="42" y="85"/>
                    <a:pt x="37" y="81"/>
                    <a:pt x="35" y="75"/>
                  </a:cubicBezTo>
                  <a:cubicBezTo>
                    <a:pt x="31" y="63"/>
                    <a:pt x="32" y="52"/>
                    <a:pt x="36" y="40"/>
                  </a:cubicBezTo>
                  <a:cubicBezTo>
                    <a:pt x="38" y="32"/>
                    <a:pt x="42" y="24"/>
                    <a:pt x="4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1" name="Freeform 33"/>
            <p:cNvSpPr/>
            <p:nvPr/>
          </p:nvSpPr>
          <p:spPr bwMode="auto">
            <a:xfrm>
              <a:off x="5440" y="2690"/>
              <a:ext cx="84" cy="19"/>
            </a:xfrm>
            <a:custGeom>
              <a:avLst/>
              <a:gdLst>
                <a:gd name="T0" fmla="*/ 106 w 171"/>
                <a:gd name="T1" fmla="*/ 38 h 38"/>
                <a:gd name="T2" fmla="*/ 160 w 171"/>
                <a:gd name="T3" fmla="*/ 37 h 38"/>
                <a:gd name="T4" fmla="*/ 170 w 171"/>
                <a:gd name="T5" fmla="*/ 25 h 38"/>
                <a:gd name="T6" fmla="*/ 170 w 171"/>
                <a:gd name="T7" fmla="*/ 11 h 38"/>
                <a:gd name="T8" fmla="*/ 162 w 171"/>
                <a:gd name="T9" fmla="*/ 2 h 38"/>
                <a:gd name="T10" fmla="*/ 154 w 171"/>
                <a:gd name="T11" fmla="*/ 0 h 38"/>
                <a:gd name="T12" fmla="*/ 96 w 171"/>
                <a:gd name="T13" fmla="*/ 0 h 38"/>
                <a:gd name="T14" fmla="*/ 16 w 171"/>
                <a:gd name="T15" fmla="*/ 0 h 38"/>
                <a:gd name="T16" fmla="*/ 0 w 171"/>
                <a:gd name="T17" fmla="*/ 17 h 38"/>
                <a:gd name="T18" fmla="*/ 18 w 171"/>
                <a:gd name="T19" fmla="*/ 37 h 38"/>
                <a:gd name="T20" fmla="*/ 84 w 171"/>
                <a:gd name="T21" fmla="*/ 38 h 38"/>
                <a:gd name="T22" fmla="*/ 84 w 171"/>
                <a:gd name="T23" fmla="*/ 38 h 38"/>
                <a:gd name="T24" fmla="*/ 106 w 17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8">
                  <a:moveTo>
                    <a:pt x="106" y="38"/>
                  </a:moveTo>
                  <a:cubicBezTo>
                    <a:pt x="124" y="38"/>
                    <a:pt x="142" y="37"/>
                    <a:pt x="160" y="37"/>
                  </a:cubicBezTo>
                  <a:cubicBezTo>
                    <a:pt x="165" y="36"/>
                    <a:pt x="170" y="31"/>
                    <a:pt x="170" y="25"/>
                  </a:cubicBezTo>
                  <a:cubicBezTo>
                    <a:pt x="171" y="20"/>
                    <a:pt x="171" y="16"/>
                    <a:pt x="170" y="11"/>
                  </a:cubicBezTo>
                  <a:cubicBezTo>
                    <a:pt x="169" y="7"/>
                    <a:pt x="167" y="3"/>
                    <a:pt x="162" y="2"/>
                  </a:cubicBezTo>
                  <a:cubicBezTo>
                    <a:pt x="160" y="1"/>
                    <a:pt x="157" y="0"/>
                    <a:pt x="154" y="0"/>
                  </a:cubicBezTo>
                  <a:cubicBezTo>
                    <a:pt x="135" y="0"/>
                    <a:pt x="115" y="0"/>
                    <a:pt x="96" y="0"/>
                  </a:cubicBezTo>
                  <a:cubicBezTo>
                    <a:pt x="69" y="0"/>
                    <a:pt x="43" y="0"/>
                    <a:pt x="16" y="0"/>
                  </a:cubicBezTo>
                  <a:cubicBezTo>
                    <a:pt x="4" y="0"/>
                    <a:pt x="1" y="7"/>
                    <a:pt x="0" y="17"/>
                  </a:cubicBezTo>
                  <a:cubicBezTo>
                    <a:pt x="0" y="30"/>
                    <a:pt x="5" y="37"/>
                    <a:pt x="18" y="37"/>
                  </a:cubicBezTo>
                  <a:cubicBezTo>
                    <a:pt x="40" y="38"/>
                    <a:pt x="62" y="38"/>
                    <a:pt x="84" y="38"/>
                  </a:cubicBezTo>
                  <a:cubicBezTo>
                    <a:pt x="84" y="38"/>
                    <a:pt x="84" y="38"/>
                    <a:pt x="84" y="38"/>
                  </a:cubicBezTo>
                  <a:cubicBezTo>
                    <a:pt x="92" y="38"/>
                    <a:pt x="99" y="38"/>
                    <a:pt x="10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 name="Freeform 34"/>
            <p:cNvSpPr/>
            <p:nvPr/>
          </p:nvSpPr>
          <p:spPr bwMode="auto">
            <a:xfrm>
              <a:off x="5440" y="2291"/>
              <a:ext cx="84" cy="18"/>
            </a:xfrm>
            <a:custGeom>
              <a:avLst/>
              <a:gdLst>
                <a:gd name="T0" fmla="*/ 145 w 171"/>
                <a:gd name="T1" fmla="*/ 37 h 37"/>
                <a:gd name="T2" fmla="*/ 162 w 171"/>
                <a:gd name="T3" fmla="*/ 35 h 37"/>
                <a:gd name="T4" fmla="*/ 170 w 171"/>
                <a:gd name="T5" fmla="*/ 26 h 37"/>
                <a:gd name="T6" fmla="*/ 171 w 171"/>
                <a:gd name="T7" fmla="*/ 21 h 37"/>
                <a:gd name="T8" fmla="*/ 155 w 171"/>
                <a:gd name="T9" fmla="*/ 1 h 37"/>
                <a:gd name="T10" fmla="*/ 62 w 171"/>
                <a:gd name="T11" fmla="*/ 0 h 37"/>
                <a:gd name="T12" fmla="*/ 53 w 171"/>
                <a:gd name="T13" fmla="*/ 0 h 37"/>
                <a:gd name="T14" fmla="*/ 13 w 171"/>
                <a:gd name="T15" fmla="*/ 1 h 37"/>
                <a:gd name="T16" fmla="*/ 1 w 171"/>
                <a:gd name="T17" fmla="*/ 16 h 37"/>
                <a:gd name="T18" fmla="*/ 17 w 171"/>
                <a:gd name="T19" fmla="*/ 36 h 37"/>
                <a:gd name="T20" fmla="*/ 87 w 171"/>
                <a:gd name="T21" fmla="*/ 37 h 37"/>
                <a:gd name="T22" fmla="*/ 87 w 171"/>
                <a:gd name="T23" fmla="*/ 37 h 37"/>
                <a:gd name="T24" fmla="*/ 145 w 171"/>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7">
                  <a:moveTo>
                    <a:pt x="145" y="37"/>
                  </a:moveTo>
                  <a:cubicBezTo>
                    <a:pt x="151" y="37"/>
                    <a:pt x="157" y="37"/>
                    <a:pt x="162" y="35"/>
                  </a:cubicBezTo>
                  <a:cubicBezTo>
                    <a:pt x="166" y="34"/>
                    <a:pt x="170" y="31"/>
                    <a:pt x="170" y="26"/>
                  </a:cubicBezTo>
                  <a:cubicBezTo>
                    <a:pt x="170" y="24"/>
                    <a:pt x="171" y="23"/>
                    <a:pt x="171" y="21"/>
                  </a:cubicBezTo>
                  <a:cubicBezTo>
                    <a:pt x="171" y="7"/>
                    <a:pt x="167" y="1"/>
                    <a:pt x="155" y="1"/>
                  </a:cubicBezTo>
                  <a:cubicBezTo>
                    <a:pt x="124" y="0"/>
                    <a:pt x="93" y="0"/>
                    <a:pt x="62" y="0"/>
                  </a:cubicBezTo>
                  <a:cubicBezTo>
                    <a:pt x="59" y="0"/>
                    <a:pt x="56" y="0"/>
                    <a:pt x="53" y="0"/>
                  </a:cubicBezTo>
                  <a:cubicBezTo>
                    <a:pt x="40" y="0"/>
                    <a:pt x="27" y="1"/>
                    <a:pt x="13" y="1"/>
                  </a:cubicBezTo>
                  <a:cubicBezTo>
                    <a:pt x="6" y="1"/>
                    <a:pt x="1" y="8"/>
                    <a:pt x="1" y="16"/>
                  </a:cubicBezTo>
                  <a:cubicBezTo>
                    <a:pt x="0" y="30"/>
                    <a:pt x="5" y="36"/>
                    <a:pt x="17" y="36"/>
                  </a:cubicBezTo>
                  <a:cubicBezTo>
                    <a:pt x="40" y="37"/>
                    <a:pt x="64" y="37"/>
                    <a:pt x="87" y="37"/>
                  </a:cubicBezTo>
                  <a:cubicBezTo>
                    <a:pt x="87" y="37"/>
                    <a:pt x="87" y="37"/>
                    <a:pt x="87" y="37"/>
                  </a:cubicBezTo>
                  <a:cubicBezTo>
                    <a:pt x="106" y="37"/>
                    <a:pt x="126" y="37"/>
                    <a:pt x="1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3" name="Freeform 35"/>
            <p:cNvSpPr/>
            <p:nvPr/>
          </p:nvSpPr>
          <p:spPr bwMode="auto">
            <a:xfrm>
              <a:off x="5537" y="2289"/>
              <a:ext cx="23" cy="24"/>
            </a:xfrm>
            <a:custGeom>
              <a:avLst/>
              <a:gdLst>
                <a:gd name="T0" fmla="*/ 13 w 46"/>
                <a:gd name="T1" fmla="*/ 42 h 49"/>
                <a:gd name="T2" fmla="*/ 43 w 46"/>
                <a:gd name="T3" fmla="*/ 35 h 49"/>
                <a:gd name="T4" fmla="*/ 46 w 46"/>
                <a:gd name="T5" fmla="*/ 24 h 49"/>
                <a:gd name="T6" fmla="*/ 46 w 46"/>
                <a:gd name="T7" fmla="*/ 18 h 49"/>
                <a:gd name="T8" fmla="*/ 29 w 46"/>
                <a:gd name="T9" fmla="*/ 0 h 49"/>
                <a:gd name="T10" fmla="*/ 25 w 46"/>
                <a:gd name="T11" fmla="*/ 0 h 49"/>
                <a:gd name="T12" fmla="*/ 10 w 46"/>
                <a:gd name="T13" fmla="*/ 7 h 49"/>
                <a:gd name="T14" fmla="*/ 13 w 46"/>
                <a:gd name="T15" fmla="*/ 42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13" y="42"/>
                  </a:moveTo>
                  <a:cubicBezTo>
                    <a:pt x="23" y="49"/>
                    <a:pt x="38" y="46"/>
                    <a:pt x="43" y="35"/>
                  </a:cubicBezTo>
                  <a:cubicBezTo>
                    <a:pt x="45" y="31"/>
                    <a:pt x="45" y="27"/>
                    <a:pt x="46" y="24"/>
                  </a:cubicBezTo>
                  <a:cubicBezTo>
                    <a:pt x="46" y="21"/>
                    <a:pt x="46" y="20"/>
                    <a:pt x="46" y="18"/>
                  </a:cubicBezTo>
                  <a:cubicBezTo>
                    <a:pt x="45" y="9"/>
                    <a:pt x="39" y="2"/>
                    <a:pt x="29" y="0"/>
                  </a:cubicBezTo>
                  <a:cubicBezTo>
                    <a:pt x="28" y="0"/>
                    <a:pt x="27" y="0"/>
                    <a:pt x="25" y="0"/>
                  </a:cubicBezTo>
                  <a:cubicBezTo>
                    <a:pt x="19" y="0"/>
                    <a:pt x="14" y="3"/>
                    <a:pt x="10" y="7"/>
                  </a:cubicBezTo>
                  <a:cubicBezTo>
                    <a:pt x="0" y="18"/>
                    <a:pt x="2" y="32"/>
                    <a:pt x="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4" name="Freeform 36"/>
            <p:cNvSpPr/>
            <p:nvPr/>
          </p:nvSpPr>
          <p:spPr bwMode="auto">
            <a:xfrm>
              <a:off x="5538" y="2689"/>
              <a:ext cx="22" cy="22"/>
            </a:xfrm>
            <a:custGeom>
              <a:avLst/>
              <a:gdLst>
                <a:gd name="T0" fmla="*/ 23 w 43"/>
                <a:gd name="T1" fmla="*/ 45 h 45"/>
                <a:gd name="T2" fmla="*/ 43 w 43"/>
                <a:gd name="T3" fmla="*/ 21 h 45"/>
                <a:gd name="T4" fmla="*/ 22 w 43"/>
                <a:gd name="T5" fmla="*/ 0 h 45"/>
                <a:gd name="T6" fmla="*/ 21 w 43"/>
                <a:gd name="T7" fmla="*/ 0 h 45"/>
                <a:gd name="T8" fmla="*/ 0 w 43"/>
                <a:gd name="T9" fmla="*/ 23 h 45"/>
                <a:gd name="T10" fmla="*/ 23 w 43"/>
                <a:gd name="T11" fmla="*/ 45 h 45"/>
              </a:gdLst>
              <a:ahLst/>
              <a:cxnLst>
                <a:cxn ang="0">
                  <a:pos x="T0" y="T1"/>
                </a:cxn>
                <a:cxn ang="0">
                  <a:pos x="T2" y="T3"/>
                </a:cxn>
                <a:cxn ang="0">
                  <a:pos x="T4" y="T5"/>
                </a:cxn>
                <a:cxn ang="0">
                  <a:pos x="T6" y="T7"/>
                </a:cxn>
                <a:cxn ang="0">
                  <a:pos x="T8" y="T9"/>
                </a:cxn>
                <a:cxn ang="0">
                  <a:pos x="T10" y="T11"/>
                </a:cxn>
              </a:cxnLst>
              <a:rect l="0" t="0" r="r" b="b"/>
              <a:pathLst>
                <a:path w="43" h="45">
                  <a:moveTo>
                    <a:pt x="23" y="45"/>
                  </a:moveTo>
                  <a:cubicBezTo>
                    <a:pt x="35" y="44"/>
                    <a:pt x="43" y="35"/>
                    <a:pt x="43" y="21"/>
                  </a:cubicBezTo>
                  <a:cubicBezTo>
                    <a:pt x="43" y="9"/>
                    <a:pt x="35" y="0"/>
                    <a:pt x="22" y="0"/>
                  </a:cubicBezTo>
                  <a:cubicBezTo>
                    <a:pt x="22" y="0"/>
                    <a:pt x="22" y="0"/>
                    <a:pt x="21" y="0"/>
                  </a:cubicBezTo>
                  <a:cubicBezTo>
                    <a:pt x="10" y="0"/>
                    <a:pt x="0" y="12"/>
                    <a:pt x="0" y="23"/>
                  </a:cubicBezTo>
                  <a:cubicBezTo>
                    <a:pt x="1" y="35"/>
                    <a:pt x="11" y="45"/>
                    <a:pt x="2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5" name="Freeform 37"/>
            <p:cNvSpPr/>
            <p:nvPr/>
          </p:nvSpPr>
          <p:spPr bwMode="auto">
            <a:xfrm>
              <a:off x="3282" y="834"/>
              <a:ext cx="341" cy="1057"/>
            </a:xfrm>
            <a:custGeom>
              <a:avLst/>
              <a:gdLst>
                <a:gd name="T0" fmla="*/ 695 w 695"/>
                <a:gd name="T1" fmla="*/ 59 h 2158"/>
                <a:gd name="T2" fmla="*/ 695 w 695"/>
                <a:gd name="T3" fmla="*/ 21 h 2158"/>
                <a:gd name="T4" fmla="*/ 680 w 695"/>
                <a:gd name="T5" fmla="*/ 4 h 2158"/>
                <a:gd name="T6" fmla="*/ 601 w 695"/>
                <a:gd name="T7" fmla="*/ 0 h 2158"/>
                <a:gd name="T8" fmla="*/ 297 w 695"/>
                <a:gd name="T9" fmla="*/ 0 h 2158"/>
                <a:gd name="T10" fmla="*/ 226 w 695"/>
                <a:gd name="T11" fmla="*/ 0 h 2158"/>
                <a:gd name="T12" fmla="*/ 226 w 695"/>
                <a:gd name="T13" fmla="*/ 212 h 2158"/>
                <a:gd name="T14" fmla="*/ 226 w 695"/>
                <a:gd name="T15" fmla="*/ 226 h 2158"/>
                <a:gd name="T16" fmla="*/ 226 w 695"/>
                <a:gd name="T17" fmla="*/ 544 h 2158"/>
                <a:gd name="T18" fmla="*/ 226 w 695"/>
                <a:gd name="T19" fmla="*/ 544 h 2158"/>
                <a:gd name="T20" fmla="*/ 226 w 695"/>
                <a:gd name="T21" fmla="*/ 1448 h 2158"/>
                <a:gd name="T22" fmla="*/ 226 w 695"/>
                <a:gd name="T23" fmla="*/ 1477 h 2158"/>
                <a:gd name="T24" fmla="*/ 173 w 695"/>
                <a:gd name="T25" fmla="*/ 1646 h 2158"/>
                <a:gd name="T26" fmla="*/ 127 w 695"/>
                <a:gd name="T27" fmla="*/ 1700 h 2158"/>
                <a:gd name="T28" fmla="*/ 18 w 695"/>
                <a:gd name="T29" fmla="*/ 1809 h 2158"/>
                <a:gd name="T30" fmla="*/ 2 w 695"/>
                <a:gd name="T31" fmla="*/ 1828 h 2158"/>
                <a:gd name="T32" fmla="*/ 1 w 695"/>
                <a:gd name="T33" fmla="*/ 1835 h 2158"/>
                <a:gd name="T34" fmla="*/ 17 w 695"/>
                <a:gd name="T35" fmla="*/ 1854 h 2158"/>
                <a:gd name="T36" fmla="*/ 304 w 695"/>
                <a:gd name="T37" fmla="*/ 2140 h 2158"/>
                <a:gd name="T38" fmla="*/ 322 w 695"/>
                <a:gd name="T39" fmla="*/ 2157 h 2158"/>
                <a:gd name="T40" fmla="*/ 330 w 695"/>
                <a:gd name="T41" fmla="*/ 2157 h 2158"/>
                <a:gd name="T42" fmla="*/ 343 w 695"/>
                <a:gd name="T43" fmla="*/ 2146 h 2158"/>
                <a:gd name="T44" fmla="*/ 473 w 695"/>
                <a:gd name="T45" fmla="*/ 2016 h 2158"/>
                <a:gd name="T46" fmla="*/ 543 w 695"/>
                <a:gd name="T47" fmla="*/ 1934 h 2158"/>
                <a:gd name="T48" fmla="*/ 694 w 695"/>
                <a:gd name="T49" fmla="*/ 1508 h 2158"/>
                <a:gd name="T50" fmla="*/ 695 w 695"/>
                <a:gd name="T51" fmla="*/ 1437 h 2158"/>
                <a:gd name="T52" fmla="*/ 695 w 695"/>
                <a:gd name="T53" fmla="*/ 1003 h 2158"/>
                <a:gd name="T54" fmla="*/ 695 w 695"/>
                <a:gd name="T55" fmla="*/ 59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5" h="2158">
                  <a:moveTo>
                    <a:pt x="695" y="59"/>
                  </a:moveTo>
                  <a:cubicBezTo>
                    <a:pt x="695" y="46"/>
                    <a:pt x="695" y="34"/>
                    <a:pt x="695" y="21"/>
                  </a:cubicBezTo>
                  <a:cubicBezTo>
                    <a:pt x="694" y="11"/>
                    <a:pt x="689" y="5"/>
                    <a:pt x="680" y="4"/>
                  </a:cubicBezTo>
                  <a:cubicBezTo>
                    <a:pt x="653" y="3"/>
                    <a:pt x="627" y="0"/>
                    <a:pt x="601" y="0"/>
                  </a:cubicBezTo>
                  <a:cubicBezTo>
                    <a:pt x="500" y="0"/>
                    <a:pt x="398" y="0"/>
                    <a:pt x="297" y="0"/>
                  </a:cubicBezTo>
                  <a:cubicBezTo>
                    <a:pt x="273" y="0"/>
                    <a:pt x="250" y="0"/>
                    <a:pt x="226" y="0"/>
                  </a:cubicBezTo>
                  <a:cubicBezTo>
                    <a:pt x="226" y="212"/>
                    <a:pt x="226" y="212"/>
                    <a:pt x="226" y="212"/>
                  </a:cubicBezTo>
                  <a:cubicBezTo>
                    <a:pt x="226" y="216"/>
                    <a:pt x="226" y="220"/>
                    <a:pt x="226" y="226"/>
                  </a:cubicBezTo>
                  <a:cubicBezTo>
                    <a:pt x="226" y="544"/>
                    <a:pt x="226" y="544"/>
                    <a:pt x="226" y="544"/>
                  </a:cubicBezTo>
                  <a:cubicBezTo>
                    <a:pt x="226" y="544"/>
                    <a:pt x="226" y="544"/>
                    <a:pt x="226" y="544"/>
                  </a:cubicBezTo>
                  <a:cubicBezTo>
                    <a:pt x="226" y="916"/>
                    <a:pt x="226" y="1309"/>
                    <a:pt x="226" y="1448"/>
                  </a:cubicBezTo>
                  <a:cubicBezTo>
                    <a:pt x="226" y="1458"/>
                    <a:pt x="226" y="1468"/>
                    <a:pt x="226" y="1477"/>
                  </a:cubicBezTo>
                  <a:cubicBezTo>
                    <a:pt x="226" y="1539"/>
                    <a:pt x="206" y="1595"/>
                    <a:pt x="173" y="1646"/>
                  </a:cubicBezTo>
                  <a:cubicBezTo>
                    <a:pt x="160" y="1666"/>
                    <a:pt x="144" y="1683"/>
                    <a:pt x="127" y="1700"/>
                  </a:cubicBezTo>
                  <a:cubicBezTo>
                    <a:pt x="91" y="1736"/>
                    <a:pt x="54" y="1772"/>
                    <a:pt x="18" y="1809"/>
                  </a:cubicBezTo>
                  <a:cubicBezTo>
                    <a:pt x="12" y="1815"/>
                    <a:pt x="7" y="1821"/>
                    <a:pt x="2" y="1828"/>
                  </a:cubicBezTo>
                  <a:cubicBezTo>
                    <a:pt x="0" y="1829"/>
                    <a:pt x="0" y="1834"/>
                    <a:pt x="1" y="1835"/>
                  </a:cubicBezTo>
                  <a:cubicBezTo>
                    <a:pt x="6" y="1842"/>
                    <a:pt x="12" y="1849"/>
                    <a:pt x="17" y="1854"/>
                  </a:cubicBezTo>
                  <a:cubicBezTo>
                    <a:pt x="113" y="1950"/>
                    <a:pt x="208" y="2045"/>
                    <a:pt x="304" y="2140"/>
                  </a:cubicBezTo>
                  <a:cubicBezTo>
                    <a:pt x="309" y="2146"/>
                    <a:pt x="316" y="2152"/>
                    <a:pt x="322" y="2157"/>
                  </a:cubicBezTo>
                  <a:cubicBezTo>
                    <a:pt x="324" y="2158"/>
                    <a:pt x="328" y="2158"/>
                    <a:pt x="330" y="2157"/>
                  </a:cubicBezTo>
                  <a:cubicBezTo>
                    <a:pt x="335" y="2154"/>
                    <a:pt x="339" y="2150"/>
                    <a:pt x="343" y="2146"/>
                  </a:cubicBezTo>
                  <a:cubicBezTo>
                    <a:pt x="386" y="2103"/>
                    <a:pt x="430" y="2060"/>
                    <a:pt x="473" y="2016"/>
                  </a:cubicBezTo>
                  <a:cubicBezTo>
                    <a:pt x="498" y="1991"/>
                    <a:pt x="521" y="1963"/>
                    <a:pt x="543" y="1934"/>
                  </a:cubicBezTo>
                  <a:cubicBezTo>
                    <a:pt x="635" y="1807"/>
                    <a:pt x="687" y="1665"/>
                    <a:pt x="694" y="1508"/>
                  </a:cubicBezTo>
                  <a:cubicBezTo>
                    <a:pt x="695" y="1484"/>
                    <a:pt x="695" y="1461"/>
                    <a:pt x="695" y="1437"/>
                  </a:cubicBezTo>
                  <a:cubicBezTo>
                    <a:pt x="695" y="1293"/>
                    <a:pt x="695" y="1148"/>
                    <a:pt x="695" y="1003"/>
                  </a:cubicBezTo>
                  <a:cubicBezTo>
                    <a:pt x="695" y="834"/>
                    <a:pt x="695" y="228"/>
                    <a:pt x="69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6" name="Rectangle 38"/>
            <p:cNvSpPr>
              <a:spLocks noChangeArrowheads="1"/>
            </p:cNvSpPr>
            <p:nvPr/>
          </p:nvSpPr>
          <p:spPr bwMode="auto">
            <a:xfrm>
              <a:off x="3109" y="1073"/>
              <a:ext cx="834" cy="1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7" name="Rectangle 39"/>
            <p:cNvSpPr>
              <a:spLocks noChangeArrowheads="1"/>
            </p:cNvSpPr>
            <p:nvPr/>
          </p:nvSpPr>
          <p:spPr bwMode="auto">
            <a:xfrm>
              <a:off x="3760" y="1444"/>
              <a:ext cx="725" cy="1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119" name="图片 1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673" y="885197"/>
            <a:ext cx="1117808" cy="9526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88478" y="2014562"/>
            <a:ext cx="3057270" cy="2104906"/>
          </a:xfrm>
          <a:prstGeom prst="rect">
            <a:avLst/>
          </a:prstGeom>
        </p:spPr>
      </p:pic>
      <p:sp>
        <p:nvSpPr>
          <p:cNvPr id="11" name="Rectangle 10"/>
          <p:cNvSpPr/>
          <p:nvPr/>
        </p:nvSpPr>
        <p:spPr>
          <a:xfrm>
            <a:off x="3349137" y="2276157"/>
            <a:ext cx="6076217" cy="2305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Rectangle 10"/>
          <p:cNvSpPr/>
          <p:nvPr/>
        </p:nvSpPr>
        <p:spPr>
          <a:xfrm>
            <a:off x="3653302" y="2378075"/>
            <a:ext cx="5538628" cy="210185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TextBox 16"/>
          <p:cNvSpPr txBox="1"/>
          <p:nvPr/>
        </p:nvSpPr>
        <p:spPr>
          <a:xfrm>
            <a:off x="4141134" y="2832307"/>
            <a:ext cx="1277914" cy="1200329"/>
          </a:xfrm>
          <a:prstGeom prst="rect">
            <a:avLst/>
          </a:prstGeom>
          <a:noFill/>
        </p:spPr>
        <p:txBody>
          <a:bodyPr wrap="none" rtlCol="0">
            <a:spAutoFit/>
          </a:bodyPr>
          <a:lstStyle/>
          <a:p>
            <a:pPr algn="ctr"/>
            <a:r>
              <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02</a:t>
            </a:r>
            <a:endPar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cxnSp>
        <p:nvCxnSpPr>
          <p:cNvPr id="6" name="直接连接符 5"/>
          <p:cNvCxnSpPr/>
          <p:nvPr/>
        </p:nvCxnSpPr>
        <p:spPr>
          <a:xfrm>
            <a:off x="5438296" y="2860872"/>
            <a:ext cx="0" cy="116014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5542436" y="2902147"/>
            <a:ext cx="3108960" cy="518160"/>
          </a:xfrm>
          <a:prstGeom prst="rect">
            <a:avLst/>
          </a:prstGeom>
          <a:noFill/>
        </p:spPr>
        <p:txBody>
          <a:bodyPr wrap="square" rtlCol="0">
            <a:spAutoFit/>
          </a:bodyPr>
          <a:lstStyle/>
          <a:p>
            <a:pPr algn="dist"/>
            <a:r>
              <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单击此处添加标题</a:t>
            </a:r>
            <a:endPar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TextBox 5"/>
          <p:cNvSpPr txBox="1"/>
          <p:nvPr/>
        </p:nvSpPr>
        <p:spPr>
          <a:xfrm>
            <a:off x="5598705" y="3380937"/>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TextBox 5"/>
          <p:cNvSpPr txBox="1"/>
          <p:nvPr/>
        </p:nvSpPr>
        <p:spPr>
          <a:xfrm>
            <a:off x="7097305" y="3380937"/>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TextBox 5"/>
          <p:cNvSpPr txBox="1"/>
          <p:nvPr/>
        </p:nvSpPr>
        <p:spPr>
          <a:xfrm>
            <a:off x="5598705" y="3706692"/>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TextBox 5"/>
          <p:cNvSpPr txBox="1"/>
          <p:nvPr/>
        </p:nvSpPr>
        <p:spPr>
          <a:xfrm>
            <a:off x="7097305" y="3706692"/>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69" y="4032636"/>
            <a:ext cx="2655906" cy="133136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293">
            <a:off x="8189589" y="2351843"/>
            <a:ext cx="2044784" cy="217170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616" y="1310225"/>
            <a:ext cx="3332906" cy="4220164"/>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1" grpId="0" bldLvl="0" animBg="1"/>
      <p:bldP spid="5" grpId="0" animBg="1"/>
      <p:bldP spid="17" grpId="0"/>
      <p:bldP spid="13" grpId="0"/>
      <p:bldP spid="7" grpId="0"/>
      <p:bldP spid="8"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4668959" y="2477010"/>
            <a:ext cx="2882022" cy="2991393"/>
            <a:chOff x="1365" y="-412"/>
            <a:chExt cx="4954" cy="5142"/>
          </a:xfrm>
        </p:grpSpPr>
        <p:sp>
          <p:nvSpPr>
            <p:cNvPr id="5" name="Oval 4"/>
            <p:cNvSpPr>
              <a:spLocks noChangeArrowheads="1"/>
            </p:cNvSpPr>
            <p:nvPr/>
          </p:nvSpPr>
          <p:spPr bwMode="auto">
            <a:xfrm>
              <a:off x="2998" y="-412"/>
              <a:ext cx="1878" cy="5142"/>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Freeform 5"/>
            <p:cNvSpPr/>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Freeform 8"/>
            <p:cNvSpPr/>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Freeform 9"/>
            <p:cNvSpPr/>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Freeform 11"/>
            <p:cNvSpPr/>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Freeform 12"/>
            <p:cNvSpPr/>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Freeform 13"/>
            <p:cNvSpPr/>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blipFill rotWithShape="1">
              <a:blip r:embed="rId1"/>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4" name="Group 13"/>
          <p:cNvGrpSpPr/>
          <p:nvPr/>
        </p:nvGrpSpPr>
        <p:grpSpPr>
          <a:xfrm>
            <a:off x="7891737" y="4601650"/>
            <a:ext cx="755703" cy="755703"/>
            <a:chOff x="7891737" y="4601650"/>
            <a:chExt cx="755703" cy="755703"/>
          </a:xfrm>
        </p:grpSpPr>
        <p:sp>
          <p:nvSpPr>
            <p:cNvPr id="21" name="Oval 20"/>
            <p:cNvSpPr/>
            <p:nvPr/>
          </p:nvSpPr>
          <p:spPr>
            <a:xfrm>
              <a:off x="7891737" y="4601650"/>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Freeform 23"/>
            <p:cNvSpPr/>
            <p:nvPr/>
          </p:nvSpPr>
          <p:spPr bwMode="auto">
            <a:xfrm>
              <a:off x="8099876" y="4820373"/>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5" name="Group 14"/>
          <p:cNvGrpSpPr/>
          <p:nvPr/>
        </p:nvGrpSpPr>
        <p:grpSpPr>
          <a:xfrm>
            <a:off x="3544559" y="4601650"/>
            <a:ext cx="755703" cy="755703"/>
            <a:chOff x="3544559" y="4601650"/>
            <a:chExt cx="755703" cy="755703"/>
          </a:xfrm>
        </p:grpSpPr>
        <p:sp>
          <p:nvSpPr>
            <p:cNvPr id="23" name="Oval 22"/>
            <p:cNvSpPr/>
            <p:nvPr/>
          </p:nvSpPr>
          <p:spPr>
            <a:xfrm flipH="1">
              <a:off x="3544559" y="460165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Freeform 24"/>
            <p:cNvSpPr>
              <a:spLocks noEditPoints="1"/>
            </p:cNvSpPr>
            <p:nvPr/>
          </p:nvSpPr>
          <p:spPr bwMode="auto">
            <a:xfrm>
              <a:off x="3753526" y="4820373"/>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 name="Group 12"/>
          <p:cNvGrpSpPr/>
          <p:nvPr/>
        </p:nvGrpSpPr>
        <p:grpSpPr>
          <a:xfrm>
            <a:off x="7891737" y="2283399"/>
            <a:ext cx="755703" cy="755703"/>
            <a:chOff x="7891737" y="2283399"/>
            <a:chExt cx="755703" cy="755703"/>
          </a:xfrm>
        </p:grpSpPr>
        <p:sp>
          <p:nvSpPr>
            <p:cNvPr id="20" name="Oval 19"/>
            <p:cNvSpPr/>
            <p:nvPr/>
          </p:nvSpPr>
          <p:spPr>
            <a:xfrm>
              <a:off x="7891737" y="2283399"/>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Freeform 25"/>
            <p:cNvSpPr>
              <a:spLocks noEditPoints="1"/>
            </p:cNvSpPr>
            <p:nvPr/>
          </p:nvSpPr>
          <p:spPr bwMode="auto">
            <a:xfrm>
              <a:off x="8111199" y="2469466"/>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2" name="Group 11"/>
          <p:cNvGrpSpPr/>
          <p:nvPr/>
        </p:nvGrpSpPr>
        <p:grpSpPr>
          <a:xfrm>
            <a:off x="3544559" y="2283399"/>
            <a:ext cx="755703" cy="755703"/>
            <a:chOff x="3544559" y="2283399"/>
            <a:chExt cx="755703" cy="755703"/>
          </a:xfrm>
        </p:grpSpPr>
        <p:sp>
          <p:nvSpPr>
            <p:cNvPr id="22" name="Oval 21"/>
            <p:cNvSpPr/>
            <p:nvPr/>
          </p:nvSpPr>
          <p:spPr>
            <a:xfrm flipH="1">
              <a:off x="3544559" y="2283399"/>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Freeform 26"/>
            <p:cNvSpPr>
              <a:spLocks noEditPoints="1"/>
            </p:cNvSpPr>
            <p:nvPr/>
          </p:nvSpPr>
          <p:spPr bwMode="auto">
            <a:xfrm>
              <a:off x="3784059" y="2442750"/>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1" name="Group 30"/>
          <p:cNvGrpSpPr/>
          <p:nvPr/>
        </p:nvGrpSpPr>
        <p:grpSpPr>
          <a:xfrm>
            <a:off x="8715831" y="2086955"/>
            <a:ext cx="2990246" cy="1148590"/>
            <a:chOff x="8647438" y="2306010"/>
            <a:chExt cx="2990246" cy="1148590"/>
          </a:xfrm>
        </p:grpSpPr>
        <p:sp>
          <p:nvSpPr>
            <p:cNvPr id="29" name="Rectangle 28"/>
            <p:cNvSpPr/>
            <p:nvPr/>
          </p:nvSpPr>
          <p:spPr>
            <a:xfrm>
              <a:off x="8647438" y="2623603"/>
              <a:ext cx="2990246" cy="830997"/>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TextBox 29"/>
            <p:cNvSpPr txBox="1"/>
            <p:nvPr/>
          </p:nvSpPr>
          <p:spPr>
            <a:xfrm>
              <a:off x="8647438" y="2306010"/>
              <a:ext cx="965329"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PENCIL</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2" name="Group 31"/>
          <p:cNvGrpSpPr/>
          <p:nvPr/>
        </p:nvGrpSpPr>
        <p:grpSpPr>
          <a:xfrm>
            <a:off x="8715831" y="4409614"/>
            <a:ext cx="2990246" cy="1148590"/>
            <a:chOff x="8647438" y="2306010"/>
            <a:chExt cx="2990246" cy="1148590"/>
          </a:xfrm>
        </p:grpSpPr>
        <p:sp>
          <p:nvSpPr>
            <p:cNvPr id="33" name="Rectangle 32"/>
            <p:cNvSpPr/>
            <p:nvPr/>
          </p:nvSpPr>
          <p:spPr>
            <a:xfrm>
              <a:off x="8647438" y="2623603"/>
              <a:ext cx="2990246" cy="830997"/>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TextBox 33"/>
            <p:cNvSpPr txBox="1"/>
            <p:nvPr/>
          </p:nvSpPr>
          <p:spPr>
            <a:xfrm>
              <a:off x="8647438" y="2306010"/>
              <a:ext cx="896399"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AGREE</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5" name="Group 34"/>
          <p:cNvGrpSpPr/>
          <p:nvPr/>
        </p:nvGrpSpPr>
        <p:grpSpPr>
          <a:xfrm flipH="1">
            <a:off x="488284" y="4409614"/>
            <a:ext cx="2990246" cy="1148590"/>
            <a:chOff x="8647438" y="2306010"/>
            <a:chExt cx="2990246" cy="1148590"/>
          </a:xfrm>
        </p:grpSpPr>
        <p:sp>
          <p:nvSpPr>
            <p:cNvPr id="36" name="Rectangle 35"/>
            <p:cNvSpPr/>
            <p:nvPr/>
          </p:nvSpPr>
          <p:spPr>
            <a:xfrm>
              <a:off x="8647438" y="2623603"/>
              <a:ext cx="2990246" cy="830997"/>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7" name="TextBox 36"/>
            <p:cNvSpPr txBox="1"/>
            <p:nvPr/>
          </p:nvSpPr>
          <p:spPr>
            <a:xfrm>
              <a:off x="8647438" y="2306010"/>
              <a:ext cx="1293944"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AIR PLANE</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8" name="Group 37"/>
          <p:cNvGrpSpPr/>
          <p:nvPr/>
        </p:nvGrpSpPr>
        <p:grpSpPr>
          <a:xfrm flipH="1">
            <a:off x="488284" y="2086955"/>
            <a:ext cx="2990246" cy="1148590"/>
            <a:chOff x="8647438" y="2306010"/>
            <a:chExt cx="2990246" cy="1148590"/>
          </a:xfrm>
        </p:grpSpPr>
        <p:sp>
          <p:nvSpPr>
            <p:cNvPr id="39" name="Rectangle 38"/>
            <p:cNvSpPr/>
            <p:nvPr/>
          </p:nvSpPr>
          <p:spPr>
            <a:xfrm>
              <a:off x="8647438" y="2623603"/>
              <a:ext cx="2990246" cy="830997"/>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TextBox 39"/>
            <p:cNvSpPr txBox="1"/>
            <p:nvPr/>
          </p:nvSpPr>
          <p:spPr>
            <a:xfrm>
              <a:off x="8647438" y="2306010"/>
              <a:ext cx="1556836"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BRIGHT IDEA</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41"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2530" y="1688124"/>
            <a:ext cx="1927343" cy="1679764"/>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矩形 7"/>
          <p:cNvSpPr/>
          <p:nvPr/>
        </p:nvSpPr>
        <p:spPr>
          <a:xfrm>
            <a:off x="4009270" y="1688124"/>
            <a:ext cx="1927343" cy="16797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矩形 9"/>
          <p:cNvSpPr/>
          <p:nvPr/>
        </p:nvSpPr>
        <p:spPr>
          <a:xfrm>
            <a:off x="6246010" y="1688123"/>
            <a:ext cx="1927343" cy="167976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矩形 12"/>
          <p:cNvSpPr/>
          <p:nvPr/>
        </p:nvSpPr>
        <p:spPr>
          <a:xfrm>
            <a:off x="8482749" y="1688123"/>
            <a:ext cx="1927343" cy="16797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矩形 13"/>
          <p:cNvSpPr/>
          <p:nvPr/>
        </p:nvSpPr>
        <p:spPr>
          <a:xfrm>
            <a:off x="1780401" y="3454942"/>
            <a:ext cx="1927343" cy="16797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矩形 15"/>
          <p:cNvSpPr/>
          <p:nvPr/>
        </p:nvSpPr>
        <p:spPr>
          <a:xfrm>
            <a:off x="4009270" y="3454942"/>
            <a:ext cx="1927343" cy="167976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矩形 16"/>
          <p:cNvSpPr/>
          <p:nvPr/>
        </p:nvSpPr>
        <p:spPr>
          <a:xfrm>
            <a:off x="6246010" y="3454941"/>
            <a:ext cx="1927343" cy="167976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 name="矩形 17"/>
          <p:cNvSpPr/>
          <p:nvPr/>
        </p:nvSpPr>
        <p:spPr>
          <a:xfrm>
            <a:off x="8482749" y="3454940"/>
            <a:ext cx="1927343" cy="16797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文本框 18"/>
          <p:cNvSpPr txBox="1"/>
          <p:nvPr/>
        </p:nvSpPr>
        <p:spPr>
          <a:xfrm>
            <a:off x="2107519" y="3879323"/>
            <a:ext cx="1423788" cy="830997"/>
          </a:xfrm>
          <a:prstGeom prst="rect">
            <a:avLst/>
          </a:prstGeom>
          <a:noFill/>
        </p:spPr>
        <p:txBody>
          <a:bodyPr wrap="none" rtlCol="0">
            <a:spAutoFit/>
          </a:bodyPr>
          <a:lstStyle/>
          <a:p>
            <a:r>
              <a:rPr lang="en-US" altLang="zh-CN" sz="4800" dirty="0">
                <a:solidFill>
                  <a:schemeClr val="accent2"/>
                </a:solidFill>
                <a:latin typeface="思源黑体" panose="020B0400000000000000" pitchFamily="34" charset="-122"/>
                <a:ea typeface="思源黑体" panose="020B0400000000000000" pitchFamily="34" charset="-122"/>
                <a:sym typeface="思源黑体" panose="020B0400000000000000" pitchFamily="34" charset="-122"/>
              </a:rPr>
              <a:t>89%</a:t>
            </a:r>
            <a:endParaRPr lang="zh-CN" altLang="en-US" sz="4800" dirty="0">
              <a:solidFill>
                <a:schemeClr val="accent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0" name="文本框 19"/>
          <p:cNvSpPr txBox="1"/>
          <p:nvPr/>
        </p:nvSpPr>
        <p:spPr>
          <a:xfrm>
            <a:off x="8699260" y="3879322"/>
            <a:ext cx="1704313" cy="830997"/>
          </a:xfrm>
          <a:prstGeom prst="rect">
            <a:avLst/>
          </a:prstGeom>
          <a:noFill/>
        </p:spPr>
        <p:txBody>
          <a:bodyPr wrap="none" rtlCol="0">
            <a:spAutoFit/>
          </a:bodyPr>
          <a:lstStyle/>
          <a:p>
            <a:r>
              <a:rPr lang="en-US" altLang="zh-CN" sz="4800" dirty="0">
                <a:solidFill>
                  <a:schemeClr val="accent2"/>
                </a:solidFill>
                <a:latin typeface="思源黑体" panose="020B0400000000000000" pitchFamily="34" charset="-122"/>
                <a:ea typeface="思源黑体" panose="020B0400000000000000" pitchFamily="34" charset="-122"/>
                <a:sym typeface="思源黑体" panose="020B0400000000000000" pitchFamily="34" charset="-122"/>
              </a:rPr>
              <a:t>2,681</a:t>
            </a:r>
            <a:endParaRPr lang="zh-CN" altLang="en-US" sz="4800" dirty="0">
              <a:solidFill>
                <a:schemeClr val="accent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1" name="矩形 20"/>
          <p:cNvSpPr/>
          <p:nvPr/>
        </p:nvSpPr>
        <p:spPr>
          <a:xfrm>
            <a:off x="8576630" y="2297172"/>
            <a:ext cx="1415772" cy="461665"/>
          </a:xfrm>
          <a:prstGeom prst="rect">
            <a:avLst/>
          </a:prstGeom>
          <a:effectLst/>
        </p:spPr>
        <p:txBody>
          <a:bodyPr wrap="none">
            <a:spAutoFit/>
          </a:bodyPr>
          <a:lstStyle/>
          <a:p>
            <a:r>
              <a:rPr lang="zh-CN" altLang="en-US" sz="2400" b="1" dirty="0">
                <a:solidFill>
                  <a:schemeClr val="bg1"/>
                </a:solidFill>
                <a:latin typeface="思源黑体" panose="020B0400000000000000" pitchFamily="34" charset="-122"/>
                <a:ea typeface="思源黑体" panose="020B0400000000000000" pitchFamily="34" charset="-122"/>
                <a:cs typeface="Kartika" panose="02020503030404060203" pitchFamily="18" charset="0"/>
                <a:sym typeface="思源黑体" panose="020B0400000000000000" pitchFamily="34" charset="-122"/>
              </a:rPr>
              <a:t>标题内容</a:t>
            </a:r>
            <a:endParaRPr lang="zh-CN" altLang="en-US" sz="2400" dirty="0">
              <a:solidFill>
                <a:schemeClr val="bg1"/>
              </a:solidFill>
              <a:latin typeface="思源黑体" panose="020B0400000000000000" pitchFamily="34" charset="-122"/>
              <a:ea typeface="思源黑体" panose="020B0400000000000000" pitchFamily="34" charset="-122"/>
              <a:cs typeface="Kartika" panose="02020503030404060203" pitchFamily="18" charset="0"/>
              <a:sym typeface="思源黑体" panose="020B0400000000000000" pitchFamily="34" charset="-122"/>
            </a:endParaRPr>
          </a:p>
        </p:txBody>
      </p:sp>
      <p:sp>
        <p:nvSpPr>
          <p:cNvPr id="15" name="文本框 14"/>
          <p:cNvSpPr txBox="1"/>
          <p:nvPr/>
        </p:nvSpPr>
        <p:spPr>
          <a:xfrm>
            <a:off x="1627639" y="5282086"/>
            <a:ext cx="8903717" cy="553998"/>
          </a:xfrm>
          <a:prstGeom prst="rect">
            <a:avLst/>
          </a:prstGeom>
          <a:noFill/>
          <a:effectLst/>
        </p:spPr>
        <p:txBody>
          <a:bodyPr wrap="square" rtlCol="0">
            <a:spAutoFit/>
          </a:bodyPr>
          <a:lstStyle/>
          <a:p>
            <a:r>
              <a:rPr lang="en-US" altLang="zh-CN" sz="14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Click here to add  you to the  center of the  narrative thought </a:t>
            </a:r>
            <a:r>
              <a:rPr lang="en-US" altLang="zh-CN" sz="16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Clic</a:t>
            </a:r>
            <a:r>
              <a:rPr lang="en-US" altLang="zh-CN" sz="12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k</a:t>
            </a:r>
            <a:r>
              <a:rPr lang="en-US" altLang="zh-CN" sz="14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 here to add  you to the  center of the  narrative thought  Click</a:t>
            </a:r>
            <a:endParaRPr lang="en-US" altLang="zh-CN" sz="16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6729632" y="1743547"/>
            <a:ext cx="691215" cy="646331"/>
          </a:xfrm>
          <a:prstGeom prst="rect">
            <a:avLst/>
          </a:prstGeom>
          <a:noFill/>
        </p:spPr>
        <p:txBody>
          <a:bodyPr wrap="none" rtlCol="0">
            <a:spAutoFit/>
          </a:bodyPr>
          <a:lstStyle/>
          <a:p>
            <a:r>
              <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01</a:t>
            </a:r>
            <a:endPar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4" name="TextBox 53"/>
          <p:cNvSpPr txBox="1"/>
          <p:nvPr/>
        </p:nvSpPr>
        <p:spPr>
          <a:xfrm>
            <a:off x="6729632" y="2847443"/>
            <a:ext cx="691215" cy="646331"/>
          </a:xfrm>
          <a:prstGeom prst="rect">
            <a:avLst/>
          </a:prstGeom>
          <a:noFill/>
        </p:spPr>
        <p:txBody>
          <a:bodyPr wrap="none" rtlCol="0">
            <a:spAutoFit/>
          </a:bodyPr>
          <a:lstStyle/>
          <a:p>
            <a:r>
              <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02</a:t>
            </a:r>
            <a:endPar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9" name="TextBox 58"/>
          <p:cNvSpPr txBox="1"/>
          <p:nvPr/>
        </p:nvSpPr>
        <p:spPr>
          <a:xfrm>
            <a:off x="6729632" y="3951339"/>
            <a:ext cx="691215" cy="646331"/>
          </a:xfrm>
          <a:prstGeom prst="rect">
            <a:avLst/>
          </a:prstGeom>
          <a:noFill/>
        </p:spPr>
        <p:txBody>
          <a:bodyPr wrap="none" rtlCol="0">
            <a:spAutoFit/>
          </a:bodyPr>
          <a:lstStyle/>
          <a:p>
            <a:r>
              <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03</a:t>
            </a:r>
            <a:endPar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4" name="TextBox 63"/>
          <p:cNvSpPr txBox="1"/>
          <p:nvPr/>
        </p:nvSpPr>
        <p:spPr>
          <a:xfrm>
            <a:off x="6729632" y="5055849"/>
            <a:ext cx="691215" cy="646331"/>
          </a:xfrm>
          <a:prstGeom prst="rect">
            <a:avLst/>
          </a:prstGeom>
          <a:noFill/>
        </p:spPr>
        <p:txBody>
          <a:bodyPr wrap="none" rtlCol="0">
            <a:spAutoFit/>
          </a:bodyPr>
          <a:lstStyle/>
          <a:p>
            <a:r>
              <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04</a:t>
            </a:r>
            <a:endParaRPr lang="en-US" sz="3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21" name="Group 120"/>
          <p:cNvGrpSpPr/>
          <p:nvPr/>
        </p:nvGrpSpPr>
        <p:grpSpPr>
          <a:xfrm>
            <a:off x="7449701" y="1683357"/>
            <a:ext cx="3037959" cy="766709"/>
            <a:chOff x="7594109" y="2408729"/>
            <a:chExt cx="2987629" cy="766709"/>
          </a:xfrm>
        </p:grpSpPr>
        <p:sp>
          <p:nvSpPr>
            <p:cNvPr id="122" name="Rectangle 121"/>
            <p:cNvSpPr/>
            <p:nvPr/>
          </p:nvSpPr>
          <p:spPr>
            <a:xfrm>
              <a:off x="7594109" y="2713773"/>
              <a:ext cx="2987629"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3" name="TextBox 122"/>
            <p:cNvSpPr txBox="1"/>
            <p:nvPr/>
          </p:nvSpPr>
          <p:spPr>
            <a:xfrm>
              <a:off x="7594109" y="2408729"/>
              <a:ext cx="1549961"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Web Analysis</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0" name="Group 129"/>
          <p:cNvGrpSpPr/>
          <p:nvPr/>
        </p:nvGrpSpPr>
        <p:grpSpPr>
          <a:xfrm>
            <a:off x="7449701" y="4995659"/>
            <a:ext cx="3037959" cy="766709"/>
            <a:chOff x="7594109" y="2408729"/>
            <a:chExt cx="2987629" cy="766709"/>
          </a:xfrm>
        </p:grpSpPr>
        <p:sp>
          <p:nvSpPr>
            <p:cNvPr id="131" name="Rectangle 130"/>
            <p:cNvSpPr/>
            <p:nvPr/>
          </p:nvSpPr>
          <p:spPr>
            <a:xfrm>
              <a:off x="7594109" y="2713773"/>
              <a:ext cx="2987629"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2" name="TextBox 131"/>
            <p:cNvSpPr txBox="1"/>
            <p:nvPr/>
          </p:nvSpPr>
          <p:spPr>
            <a:xfrm>
              <a:off x="7594109" y="2408729"/>
              <a:ext cx="1356060"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Music Style</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3" name="Group 132"/>
          <p:cNvGrpSpPr/>
          <p:nvPr/>
        </p:nvGrpSpPr>
        <p:grpSpPr>
          <a:xfrm>
            <a:off x="7449701" y="3891151"/>
            <a:ext cx="3037959" cy="766709"/>
            <a:chOff x="7594109" y="2408729"/>
            <a:chExt cx="2987629" cy="766709"/>
          </a:xfrm>
        </p:grpSpPr>
        <p:sp>
          <p:nvSpPr>
            <p:cNvPr id="134" name="Rectangle 133"/>
            <p:cNvSpPr/>
            <p:nvPr/>
          </p:nvSpPr>
          <p:spPr>
            <a:xfrm>
              <a:off x="7594109" y="2713773"/>
              <a:ext cx="2987629"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5" name="TextBox 134"/>
            <p:cNvSpPr txBox="1"/>
            <p:nvPr/>
          </p:nvSpPr>
          <p:spPr>
            <a:xfrm>
              <a:off x="7594109" y="2408729"/>
              <a:ext cx="1507398"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Social Media</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6" name="Group 135"/>
          <p:cNvGrpSpPr/>
          <p:nvPr/>
        </p:nvGrpSpPr>
        <p:grpSpPr>
          <a:xfrm>
            <a:off x="7449701" y="2785245"/>
            <a:ext cx="3037959" cy="766709"/>
            <a:chOff x="7594109" y="2408729"/>
            <a:chExt cx="2987629" cy="766709"/>
          </a:xfrm>
        </p:grpSpPr>
        <p:sp>
          <p:nvSpPr>
            <p:cNvPr id="137" name="Rectangle 136"/>
            <p:cNvSpPr/>
            <p:nvPr/>
          </p:nvSpPr>
          <p:spPr>
            <a:xfrm>
              <a:off x="7594109" y="2713773"/>
              <a:ext cx="2987629"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8" name="TextBox 137"/>
            <p:cNvSpPr txBox="1"/>
            <p:nvPr/>
          </p:nvSpPr>
          <p:spPr>
            <a:xfrm>
              <a:off x="7594109" y="2408729"/>
              <a:ext cx="1674501"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TV Production</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9" name="Group 138"/>
          <p:cNvGrpSpPr/>
          <p:nvPr/>
        </p:nvGrpSpPr>
        <p:grpSpPr>
          <a:xfrm>
            <a:off x="1707716" y="1967662"/>
            <a:ext cx="3634989" cy="3633149"/>
            <a:chOff x="628869" y="1029786"/>
            <a:chExt cx="5125902" cy="5123309"/>
          </a:xfrm>
        </p:grpSpPr>
        <p:grpSp>
          <p:nvGrpSpPr>
            <p:cNvPr id="140" name="Group 139"/>
            <p:cNvGrpSpPr/>
            <p:nvPr/>
          </p:nvGrpSpPr>
          <p:grpSpPr>
            <a:xfrm>
              <a:off x="628869" y="1231504"/>
              <a:ext cx="4921591" cy="4921591"/>
              <a:chOff x="3389124" y="722124"/>
              <a:chExt cx="5413750" cy="5413750"/>
            </a:xfrm>
          </p:grpSpPr>
          <p:sp>
            <p:nvSpPr>
              <p:cNvPr id="174" name="Block Arc 173"/>
              <p:cNvSpPr/>
              <p:nvPr/>
            </p:nvSpPr>
            <p:spPr>
              <a:xfrm>
                <a:off x="4012380" y="1345380"/>
                <a:ext cx="4167238" cy="4167238"/>
              </a:xfrm>
              <a:prstGeom prst="blockArc">
                <a:avLst>
                  <a:gd name="adj1" fmla="val 10800000"/>
                  <a:gd name="adj2" fmla="val 1620000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5" name="Block Arc 174"/>
              <p:cNvSpPr/>
              <p:nvPr/>
            </p:nvSpPr>
            <p:spPr>
              <a:xfrm>
                <a:off x="4012380" y="1345380"/>
                <a:ext cx="4167238" cy="4167238"/>
              </a:xfrm>
              <a:prstGeom prst="blockArc">
                <a:avLst>
                  <a:gd name="adj1" fmla="val 5400000"/>
                  <a:gd name="adj2" fmla="val 1080000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6" name="Block Arc 175"/>
              <p:cNvSpPr/>
              <p:nvPr/>
            </p:nvSpPr>
            <p:spPr>
              <a:xfrm>
                <a:off x="4012380" y="1345380"/>
                <a:ext cx="4167238" cy="4167238"/>
              </a:xfrm>
              <a:prstGeom prst="blockArc">
                <a:avLst>
                  <a:gd name="adj1" fmla="val 0"/>
                  <a:gd name="adj2" fmla="val 540000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7" name="Block Arc 176"/>
              <p:cNvSpPr/>
              <p:nvPr/>
            </p:nvSpPr>
            <p:spPr>
              <a:xfrm>
                <a:off x="4012380" y="1345380"/>
                <a:ext cx="4167238" cy="4167238"/>
              </a:xfrm>
              <a:prstGeom prst="blockArc">
                <a:avLst>
                  <a:gd name="adj1" fmla="val 16200000"/>
                  <a:gd name="adj2" fmla="val 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8" name="Freeform 177"/>
              <p:cNvSpPr/>
              <p:nvPr/>
            </p:nvSpPr>
            <p:spPr>
              <a:xfrm>
                <a:off x="5136554" y="2469554"/>
                <a:ext cx="1918890" cy="1918890"/>
              </a:xfrm>
              <a:custGeom>
                <a:avLst/>
                <a:gdLst>
                  <a:gd name="connsiteX0" fmla="*/ 0 w 1918890"/>
                  <a:gd name="connsiteY0" fmla="*/ 959445 h 1918890"/>
                  <a:gd name="connsiteX1" fmla="*/ 959445 w 1918890"/>
                  <a:gd name="connsiteY1" fmla="*/ 0 h 1918890"/>
                  <a:gd name="connsiteX2" fmla="*/ 1918890 w 1918890"/>
                  <a:gd name="connsiteY2" fmla="*/ 959445 h 1918890"/>
                  <a:gd name="connsiteX3" fmla="*/ 959445 w 1918890"/>
                  <a:gd name="connsiteY3" fmla="*/ 1918890 h 1918890"/>
                  <a:gd name="connsiteX4" fmla="*/ 0 w 1918890"/>
                  <a:gd name="connsiteY4" fmla="*/ 959445 h 191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90" h="1918890">
                    <a:moveTo>
                      <a:pt x="0" y="959445"/>
                    </a:moveTo>
                    <a:cubicBezTo>
                      <a:pt x="0" y="429558"/>
                      <a:pt x="429558" y="0"/>
                      <a:pt x="959445" y="0"/>
                    </a:cubicBezTo>
                    <a:cubicBezTo>
                      <a:pt x="1489332" y="0"/>
                      <a:pt x="1918890" y="429558"/>
                      <a:pt x="1918890" y="959445"/>
                    </a:cubicBezTo>
                    <a:cubicBezTo>
                      <a:pt x="1918890" y="1489332"/>
                      <a:pt x="1489332" y="1918890"/>
                      <a:pt x="959445" y="1918890"/>
                    </a:cubicBezTo>
                    <a:cubicBezTo>
                      <a:pt x="429558" y="1918890"/>
                      <a:pt x="0" y="1489332"/>
                      <a:pt x="0" y="959445"/>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p>
                <a:pPr lvl="0" algn="ctr" defTabSz="1911350">
                  <a:lnSpc>
                    <a:spcPct val="90000"/>
                  </a:lnSpc>
                  <a:spcBef>
                    <a:spcPct val="0"/>
                  </a:spcBef>
                  <a:spcAft>
                    <a:spcPct val="35000"/>
                  </a:spcAft>
                </a:pPr>
                <a:r>
                  <a:rPr lang="en-US" sz="1200" kern="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BULLET</a:t>
                </a:r>
                <a:endParaRPr lang="en-US" sz="1200" kern="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a:p>
                <a:pPr lvl="0" algn="ctr" defTabSz="1911350">
                  <a:lnSpc>
                    <a:spcPct val="90000"/>
                  </a:lnSpc>
                  <a:spcBef>
                    <a:spcPct val="0"/>
                  </a:spcBef>
                  <a:spcAft>
                    <a:spcPct val="35000"/>
                  </a:spcAft>
                </a:pPr>
                <a:r>
                  <a:rPr 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FLOW</a:t>
                </a:r>
                <a:endParaRPr lang="en-GB" sz="1200" kern="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9" name="Freeform 178"/>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en-GB" sz="2800" kern="12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0" name="Freeform 179"/>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en-GB" sz="2800" kern="12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1" name="Freeform 180"/>
              <p:cNvSpPr/>
              <p:nvPr/>
            </p:nvSpPr>
            <p:spPr>
              <a:xfrm>
                <a:off x="5424388" y="4792651"/>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en-GB" sz="2800" kern="12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2" name="Freeform 181"/>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en-GB" sz="2800" kern="12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41" name="Oval 140"/>
            <p:cNvSpPr/>
            <p:nvPr/>
          </p:nvSpPr>
          <p:spPr>
            <a:xfrm>
              <a:off x="5226341" y="3081743"/>
              <a:ext cx="516155" cy="516155"/>
            </a:xfrm>
            <a:prstGeom prst="ellipse">
              <a:avLst/>
            </a:prstGeom>
            <a:solidFill>
              <a:schemeClr val="accent5"/>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2" name="Oval 141"/>
            <p:cNvSpPr/>
            <p:nvPr/>
          </p:nvSpPr>
          <p:spPr>
            <a:xfrm>
              <a:off x="3184066" y="1055642"/>
              <a:ext cx="516155" cy="516155"/>
            </a:xfrm>
            <a:prstGeom prst="ellipse">
              <a:avLst/>
            </a:prstGeom>
            <a:solidFill>
              <a:schemeClr val="accent5"/>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3" name="Oval 142"/>
            <p:cNvSpPr/>
            <p:nvPr/>
          </p:nvSpPr>
          <p:spPr>
            <a:xfrm>
              <a:off x="3184065" y="4817432"/>
              <a:ext cx="516155" cy="516155"/>
            </a:xfrm>
            <a:prstGeom prst="ellipse">
              <a:avLst/>
            </a:prstGeom>
            <a:solidFill>
              <a:schemeClr val="accent5"/>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4" name="Oval 143"/>
            <p:cNvSpPr/>
            <p:nvPr/>
          </p:nvSpPr>
          <p:spPr>
            <a:xfrm>
              <a:off x="1526583" y="3081742"/>
              <a:ext cx="516155" cy="516155"/>
            </a:xfrm>
            <a:prstGeom prst="ellipse">
              <a:avLst/>
            </a:prstGeom>
            <a:solidFill>
              <a:schemeClr val="accent5"/>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5" name="TextBox 144"/>
            <p:cNvSpPr txBox="1"/>
            <p:nvPr/>
          </p:nvSpPr>
          <p:spPr>
            <a:xfrm>
              <a:off x="3133360" y="1029786"/>
              <a:ext cx="617564" cy="520816"/>
            </a:xfrm>
            <a:prstGeom prst="rect">
              <a:avLst/>
            </a:prstGeom>
            <a:noFill/>
          </p:spPr>
          <p:txBody>
            <a:bodyPr wrap="none" rtlCol="0">
              <a:spAutoFit/>
            </a:bodyPr>
            <a:lstStyle/>
            <a:p>
              <a:pPr algn="ct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01</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6" name="TextBox 145"/>
            <p:cNvSpPr txBox="1"/>
            <p:nvPr/>
          </p:nvSpPr>
          <p:spPr>
            <a:xfrm>
              <a:off x="5214064" y="3139764"/>
              <a:ext cx="540707" cy="434014"/>
            </a:xfrm>
            <a:prstGeom prst="rect">
              <a:avLst/>
            </a:prstGeom>
            <a:noFill/>
          </p:spPr>
          <p:txBody>
            <a:bodyPr wrap="none" rtlCol="0">
              <a:spAutoFit/>
            </a:bodyPr>
            <a:lstStyle/>
            <a:p>
              <a:pPr algn="ctr"/>
              <a:r>
                <a:rPr lang="en-US"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02</a:t>
              </a:r>
              <a:endParaRPr lang="en-GB"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7" name="TextBox 146"/>
            <p:cNvSpPr txBox="1"/>
            <p:nvPr/>
          </p:nvSpPr>
          <p:spPr>
            <a:xfrm>
              <a:off x="3171788" y="4875455"/>
              <a:ext cx="540707" cy="434014"/>
            </a:xfrm>
            <a:prstGeom prst="rect">
              <a:avLst/>
            </a:prstGeom>
            <a:noFill/>
          </p:spPr>
          <p:txBody>
            <a:bodyPr wrap="none" rtlCol="0">
              <a:spAutoFit/>
            </a:bodyPr>
            <a:lstStyle/>
            <a:p>
              <a:pPr algn="ctr"/>
              <a:r>
                <a:rPr lang="en-US"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03</a:t>
              </a:r>
              <a:endParaRPr lang="en-GB"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8" name="TextBox 147"/>
            <p:cNvSpPr txBox="1"/>
            <p:nvPr/>
          </p:nvSpPr>
          <p:spPr>
            <a:xfrm>
              <a:off x="1511764" y="3139764"/>
              <a:ext cx="540707" cy="434014"/>
            </a:xfrm>
            <a:prstGeom prst="rect">
              <a:avLst/>
            </a:prstGeom>
            <a:noFill/>
          </p:spPr>
          <p:txBody>
            <a:bodyPr wrap="none" rtlCol="0">
              <a:spAutoFit/>
            </a:bodyPr>
            <a:lstStyle/>
            <a:p>
              <a:pPr algn="ctr"/>
              <a:r>
                <a:rPr lang="en-US"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04</a:t>
              </a:r>
              <a:endParaRPr lang="en-GB" sz="1400" b="1">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49" name="Group 148"/>
            <p:cNvGrpSpPr/>
            <p:nvPr/>
          </p:nvGrpSpPr>
          <p:grpSpPr>
            <a:xfrm>
              <a:off x="2857494" y="5305091"/>
              <a:ext cx="464344" cy="465138"/>
              <a:chOff x="9145588" y="4435475"/>
              <a:chExt cx="464344" cy="465138"/>
            </a:xfrm>
            <a:solidFill>
              <a:schemeClr val="bg2"/>
            </a:solidFill>
          </p:grpSpPr>
          <p:sp>
            <p:nvSpPr>
              <p:cNvPr id="16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50" name="Group 149"/>
            <p:cNvGrpSpPr/>
            <p:nvPr/>
          </p:nvGrpSpPr>
          <p:grpSpPr>
            <a:xfrm>
              <a:off x="2857494" y="1625047"/>
              <a:ext cx="465138" cy="435769"/>
              <a:chOff x="5368132" y="3540125"/>
              <a:chExt cx="465138" cy="435769"/>
            </a:xfrm>
            <a:solidFill>
              <a:schemeClr val="bg2"/>
            </a:solidFill>
          </p:grpSpPr>
          <p:sp>
            <p:nvSpPr>
              <p:cNvPr id="16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tx2"/>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tx2"/>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51" name="Group 150"/>
            <p:cNvGrpSpPr/>
            <p:nvPr/>
          </p:nvGrpSpPr>
          <p:grpSpPr>
            <a:xfrm>
              <a:off x="1011113" y="3453380"/>
              <a:ext cx="464344" cy="464344"/>
              <a:chOff x="4439444" y="1652588"/>
              <a:chExt cx="464344" cy="464344"/>
            </a:xfrm>
            <a:solidFill>
              <a:schemeClr val="bg2"/>
            </a:solidFill>
          </p:grpSpPr>
          <p:sp>
            <p:nvSpPr>
              <p:cNvPr id="160"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1"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2"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52" name="Group 151"/>
            <p:cNvGrpSpPr/>
            <p:nvPr/>
          </p:nvGrpSpPr>
          <p:grpSpPr>
            <a:xfrm>
              <a:off x="4703250" y="3510927"/>
              <a:ext cx="464344" cy="362744"/>
              <a:chOff x="2581275" y="1710532"/>
              <a:chExt cx="464344" cy="362744"/>
            </a:xfrm>
            <a:solidFill>
              <a:schemeClr val="bg2"/>
            </a:solidFill>
          </p:grpSpPr>
          <p:sp>
            <p:nvSpPr>
              <p:cNvPr id="153"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4"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5"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6"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7"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8"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9"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pic>
        <p:nvPicPr>
          <p:cNvPr id="65" name="图片 6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66"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49" grpId="0"/>
      <p:bldP spid="54" grpId="0"/>
      <p:bldP spid="59" grpId="0"/>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6496768" y="1639097"/>
            <a:ext cx="3999782" cy="3666846"/>
            <a:chOff x="6987639" y="2274060"/>
            <a:chExt cx="4176713" cy="3829050"/>
          </a:xfrm>
        </p:grpSpPr>
        <p:grpSp>
          <p:nvGrpSpPr>
            <p:cNvPr id="5" name="Group 5"/>
            <p:cNvGrpSpPr/>
            <p:nvPr/>
          </p:nvGrpSpPr>
          <p:grpSpPr bwMode="auto">
            <a:xfrm>
              <a:off x="6987639" y="2274060"/>
              <a:ext cx="4176713" cy="3829050"/>
              <a:chOff x="1859" y="1160"/>
              <a:chExt cx="2631" cy="2412"/>
            </a:xfrm>
          </p:grpSpPr>
          <p:grpSp>
            <p:nvGrpSpPr>
              <p:cNvPr id="69" name="Group 6"/>
              <p:cNvGrpSpPr/>
              <p:nvPr/>
            </p:nvGrpSpPr>
            <p:grpSpPr bwMode="auto">
              <a:xfrm>
                <a:off x="1859" y="1160"/>
                <a:ext cx="2631" cy="2412"/>
                <a:chOff x="1149" y="1417"/>
                <a:chExt cx="2540" cy="2328"/>
              </a:xfrm>
            </p:grpSpPr>
            <p:sp>
              <p:nvSpPr>
                <p:cNvPr id="71" name="Freeform 7"/>
                <p:cNvSpPr/>
                <p:nvPr/>
              </p:nvSpPr>
              <p:spPr bwMode="auto">
                <a:xfrm>
                  <a:off x="2419" y="1840"/>
                  <a:ext cx="1270" cy="1905"/>
                </a:xfrm>
                <a:custGeom>
                  <a:avLst/>
                  <a:gdLst>
                    <a:gd name="T0" fmla="*/ 0 w 1270"/>
                    <a:gd name="T1" fmla="*/ 1905 h 1905"/>
                    <a:gd name="T2" fmla="*/ 0 w 1270"/>
                    <a:gd name="T3" fmla="*/ 1481 h 1905"/>
                    <a:gd name="T4" fmla="*/ 423 w 1270"/>
                    <a:gd name="T5" fmla="*/ 1270 h 1905"/>
                    <a:gd name="T6" fmla="*/ 423 w 1270"/>
                    <a:gd name="T7" fmla="*/ 847 h 1905"/>
                    <a:gd name="T8" fmla="*/ 846 w 1270"/>
                    <a:gd name="T9" fmla="*/ 635 h 1905"/>
                    <a:gd name="T10" fmla="*/ 846 w 1270"/>
                    <a:gd name="T11" fmla="*/ 212 h 1905"/>
                    <a:gd name="T12" fmla="*/ 1270 w 1270"/>
                    <a:gd name="T13" fmla="*/ 0 h 1905"/>
                    <a:gd name="T14" fmla="*/ 1270 w 1270"/>
                    <a:gd name="T15" fmla="*/ 1270 h 1905"/>
                    <a:gd name="T16" fmla="*/ 0 w 1270"/>
                    <a:gd name="T17" fmla="*/ 1905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905">
                      <a:moveTo>
                        <a:pt x="0" y="1905"/>
                      </a:moveTo>
                      <a:lnTo>
                        <a:pt x="0" y="1481"/>
                      </a:lnTo>
                      <a:lnTo>
                        <a:pt x="423" y="1270"/>
                      </a:lnTo>
                      <a:lnTo>
                        <a:pt x="423" y="847"/>
                      </a:lnTo>
                      <a:lnTo>
                        <a:pt x="846" y="635"/>
                      </a:lnTo>
                      <a:lnTo>
                        <a:pt x="846" y="212"/>
                      </a:lnTo>
                      <a:lnTo>
                        <a:pt x="1270" y="0"/>
                      </a:lnTo>
                      <a:lnTo>
                        <a:pt x="1270" y="1270"/>
                      </a:lnTo>
                      <a:lnTo>
                        <a:pt x="0" y="1905"/>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prstDash val="solid"/>
                      <a:round/>
                    </a14:hiddenLine>
                  </a:ext>
                </a:extLst>
              </p:spPr>
              <p:txBody>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2" name="Freeform 8"/>
                <p:cNvSpPr/>
                <p:nvPr/>
              </p:nvSpPr>
              <p:spPr bwMode="auto">
                <a:xfrm>
                  <a:off x="1149" y="2898"/>
                  <a:ext cx="1270" cy="847"/>
                </a:xfrm>
                <a:custGeom>
                  <a:avLst/>
                  <a:gdLst>
                    <a:gd name="T0" fmla="*/ 1270 w 1270"/>
                    <a:gd name="T1" fmla="*/ 423 h 847"/>
                    <a:gd name="T2" fmla="*/ 0 w 1270"/>
                    <a:gd name="T3" fmla="*/ 0 h 847"/>
                    <a:gd name="T4" fmla="*/ 0 w 1270"/>
                    <a:gd name="T5" fmla="*/ 423 h 847"/>
                    <a:gd name="T6" fmla="*/ 1270 w 1270"/>
                    <a:gd name="T7" fmla="*/ 847 h 847"/>
                    <a:gd name="T8" fmla="*/ 1270 w 1270"/>
                    <a:gd name="T9" fmla="*/ 423 h 847"/>
                  </a:gdLst>
                  <a:ahLst/>
                  <a:cxnLst>
                    <a:cxn ang="0">
                      <a:pos x="T0" y="T1"/>
                    </a:cxn>
                    <a:cxn ang="0">
                      <a:pos x="T2" y="T3"/>
                    </a:cxn>
                    <a:cxn ang="0">
                      <a:pos x="T4" y="T5"/>
                    </a:cxn>
                    <a:cxn ang="0">
                      <a:pos x="T6" y="T7"/>
                    </a:cxn>
                    <a:cxn ang="0">
                      <a:pos x="T8" y="T9"/>
                    </a:cxn>
                  </a:cxnLst>
                  <a:rect l="0" t="0" r="r" b="b"/>
                  <a:pathLst>
                    <a:path w="1270" h="847">
                      <a:moveTo>
                        <a:pt x="1270" y="423"/>
                      </a:moveTo>
                      <a:lnTo>
                        <a:pt x="0" y="0"/>
                      </a:lnTo>
                      <a:lnTo>
                        <a:pt x="0" y="423"/>
                      </a:lnTo>
                      <a:lnTo>
                        <a:pt x="1270" y="847"/>
                      </a:lnTo>
                      <a:lnTo>
                        <a:pt x="1270" y="423"/>
                      </a:ln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3" name="Freeform 9"/>
                <p:cNvSpPr/>
                <p:nvPr/>
              </p:nvSpPr>
              <p:spPr bwMode="auto">
                <a:xfrm>
                  <a:off x="1573" y="2263"/>
                  <a:ext cx="1269" cy="847"/>
                </a:xfrm>
                <a:custGeom>
                  <a:avLst/>
                  <a:gdLst>
                    <a:gd name="T0" fmla="*/ 1269 w 1269"/>
                    <a:gd name="T1" fmla="*/ 424 h 847"/>
                    <a:gd name="T2" fmla="*/ 0 w 1269"/>
                    <a:gd name="T3" fmla="*/ 0 h 847"/>
                    <a:gd name="T4" fmla="*/ 0 w 1269"/>
                    <a:gd name="T5" fmla="*/ 424 h 847"/>
                    <a:gd name="T6" fmla="*/ 1269 w 1269"/>
                    <a:gd name="T7" fmla="*/ 847 h 847"/>
                    <a:gd name="T8" fmla="*/ 1269 w 1269"/>
                    <a:gd name="T9" fmla="*/ 424 h 847"/>
                  </a:gdLst>
                  <a:ahLst/>
                  <a:cxnLst>
                    <a:cxn ang="0">
                      <a:pos x="T0" y="T1"/>
                    </a:cxn>
                    <a:cxn ang="0">
                      <a:pos x="T2" y="T3"/>
                    </a:cxn>
                    <a:cxn ang="0">
                      <a:pos x="T4" y="T5"/>
                    </a:cxn>
                    <a:cxn ang="0">
                      <a:pos x="T6" y="T7"/>
                    </a:cxn>
                    <a:cxn ang="0">
                      <a:pos x="T8" y="T9"/>
                    </a:cxn>
                  </a:cxnLst>
                  <a:rect l="0" t="0" r="r" b="b"/>
                  <a:pathLst>
                    <a:path w="1269" h="847">
                      <a:moveTo>
                        <a:pt x="1269" y="424"/>
                      </a:moveTo>
                      <a:lnTo>
                        <a:pt x="0" y="0"/>
                      </a:lnTo>
                      <a:lnTo>
                        <a:pt x="0" y="424"/>
                      </a:lnTo>
                      <a:lnTo>
                        <a:pt x="1269" y="847"/>
                      </a:lnTo>
                      <a:lnTo>
                        <a:pt x="1269" y="424"/>
                      </a:ln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4" name="Freeform 10"/>
                <p:cNvSpPr/>
                <p:nvPr/>
              </p:nvSpPr>
              <p:spPr bwMode="auto">
                <a:xfrm>
                  <a:off x="1996" y="1629"/>
                  <a:ext cx="1269" cy="846"/>
                </a:xfrm>
                <a:custGeom>
                  <a:avLst/>
                  <a:gdLst>
                    <a:gd name="T0" fmla="*/ 1269 w 1269"/>
                    <a:gd name="T1" fmla="*/ 423 h 846"/>
                    <a:gd name="T2" fmla="*/ 0 w 1269"/>
                    <a:gd name="T3" fmla="*/ 0 h 846"/>
                    <a:gd name="T4" fmla="*/ 0 w 1269"/>
                    <a:gd name="T5" fmla="*/ 423 h 846"/>
                    <a:gd name="T6" fmla="*/ 1269 w 1269"/>
                    <a:gd name="T7" fmla="*/ 846 h 846"/>
                    <a:gd name="T8" fmla="*/ 1269 w 1269"/>
                    <a:gd name="T9" fmla="*/ 423 h 846"/>
                  </a:gdLst>
                  <a:ahLst/>
                  <a:cxnLst>
                    <a:cxn ang="0">
                      <a:pos x="T0" y="T1"/>
                    </a:cxn>
                    <a:cxn ang="0">
                      <a:pos x="T2" y="T3"/>
                    </a:cxn>
                    <a:cxn ang="0">
                      <a:pos x="T4" y="T5"/>
                    </a:cxn>
                    <a:cxn ang="0">
                      <a:pos x="T6" y="T7"/>
                    </a:cxn>
                    <a:cxn ang="0">
                      <a:pos x="T8" y="T9"/>
                    </a:cxn>
                  </a:cxnLst>
                  <a:rect l="0" t="0" r="r" b="b"/>
                  <a:pathLst>
                    <a:path w="1269" h="846">
                      <a:moveTo>
                        <a:pt x="1269" y="423"/>
                      </a:moveTo>
                      <a:lnTo>
                        <a:pt x="0" y="0"/>
                      </a:lnTo>
                      <a:lnTo>
                        <a:pt x="0" y="423"/>
                      </a:lnTo>
                      <a:lnTo>
                        <a:pt x="1269" y="846"/>
                      </a:lnTo>
                      <a:lnTo>
                        <a:pt x="1269" y="423"/>
                      </a:ln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5" name="Freeform 11"/>
                <p:cNvSpPr/>
                <p:nvPr/>
              </p:nvSpPr>
              <p:spPr bwMode="auto">
                <a:xfrm>
                  <a:off x="1996" y="1417"/>
                  <a:ext cx="1693" cy="635"/>
                </a:xfrm>
                <a:custGeom>
                  <a:avLst/>
                  <a:gdLst>
                    <a:gd name="T0" fmla="*/ 1693 w 1693"/>
                    <a:gd name="T1" fmla="*/ 423 h 635"/>
                    <a:gd name="T2" fmla="*/ 423 w 1693"/>
                    <a:gd name="T3" fmla="*/ 0 h 635"/>
                    <a:gd name="T4" fmla="*/ 0 w 1693"/>
                    <a:gd name="T5" fmla="*/ 212 h 635"/>
                    <a:gd name="T6" fmla="*/ 1269 w 1693"/>
                    <a:gd name="T7" fmla="*/ 635 h 635"/>
                    <a:gd name="T8" fmla="*/ 1693 w 1693"/>
                    <a:gd name="T9" fmla="*/ 423 h 635"/>
                  </a:gdLst>
                  <a:ahLst/>
                  <a:cxnLst>
                    <a:cxn ang="0">
                      <a:pos x="T0" y="T1"/>
                    </a:cxn>
                    <a:cxn ang="0">
                      <a:pos x="T2" y="T3"/>
                    </a:cxn>
                    <a:cxn ang="0">
                      <a:pos x="T4" y="T5"/>
                    </a:cxn>
                    <a:cxn ang="0">
                      <a:pos x="T6" y="T7"/>
                    </a:cxn>
                    <a:cxn ang="0">
                      <a:pos x="T8" y="T9"/>
                    </a:cxn>
                  </a:cxnLst>
                  <a:rect l="0" t="0" r="r" b="b"/>
                  <a:pathLst>
                    <a:path w="1693" h="635">
                      <a:moveTo>
                        <a:pt x="1693" y="423"/>
                      </a:moveTo>
                      <a:lnTo>
                        <a:pt x="423" y="0"/>
                      </a:lnTo>
                      <a:lnTo>
                        <a:pt x="0" y="212"/>
                      </a:lnTo>
                      <a:lnTo>
                        <a:pt x="1269" y="635"/>
                      </a:lnTo>
                      <a:lnTo>
                        <a:pt x="1693" y="423"/>
                      </a:lnTo>
                      <a:close/>
                    </a:path>
                  </a:pathLst>
                </a:custGeom>
                <a:gradFill flip="none" rotWithShape="1">
                  <a:gsLst>
                    <a:gs pos="0">
                      <a:srgbClr val="C0C0C0">
                        <a:gamma/>
                        <a:tint val="0"/>
                        <a:invGamma/>
                      </a:srgbClr>
                    </a:gs>
                    <a:gs pos="100000">
                      <a:schemeClr val="accent6"/>
                    </a:gs>
                  </a:gsLst>
                  <a:lin ang="0" scaled="1"/>
                  <a:tileRect/>
                </a:gradFill>
                <a:ln>
                  <a:noFill/>
                </a:ln>
                <a:extLst>
                  <a:ext uri="{91240B29-F687-4F45-9708-019B960494DF}">
                    <a14:hiddenLine xmlns:a14="http://schemas.microsoft.com/office/drawing/2010/main" w="9525">
                      <a:solidFill>
                        <a:srgbClr val="000000"/>
                      </a:solidFill>
                      <a:prstDash val="solid"/>
                      <a:round/>
                    </a14:hiddenLine>
                  </a:ext>
                </a:extLst>
              </p:spPr>
              <p:txBody>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6" name="Freeform 12"/>
                <p:cNvSpPr/>
                <p:nvPr/>
              </p:nvSpPr>
              <p:spPr bwMode="auto">
                <a:xfrm>
                  <a:off x="1573" y="2052"/>
                  <a:ext cx="1692" cy="635"/>
                </a:xfrm>
                <a:custGeom>
                  <a:avLst/>
                  <a:gdLst>
                    <a:gd name="T0" fmla="*/ 1692 w 1692"/>
                    <a:gd name="T1" fmla="*/ 423 h 635"/>
                    <a:gd name="T2" fmla="*/ 423 w 1692"/>
                    <a:gd name="T3" fmla="*/ 0 h 635"/>
                    <a:gd name="T4" fmla="*/ 0 w 1692"/>
                    <a:gd name="T5" fmla="*/ 211 h 635"/>
                    <a:gd name="T6" fmla="*/ 1269 w 1692"/>
                    <a:gd name="T7" fmla="*/ 635 h 635"/>
                    <a:gd name="T8" fmla="*/ 1692 w 1692"/>
                    <a:gd name="T9" fmla="*/ 423 h 635"/>
                  </a:gdLst>
                  <a:ahLst/>
                  <a:cxnLst>
                    <a:cxn ang="0">
                      <a:pos x="T0" y="T1"/>
                    </a:cxn>
                    <a:cxn ang="0">
                      <a:pos x="T2" y="T3"/>
                    </a:cxn>
                    <a:cxn ang="0">
                      <a:pos x="T4" y="T5"/>
                    </a:cxn>
                    <a:cxn ang="0">
                      <a:pos x="T6" y="T7"/>
                    </a:cxn>
                    <a:cxn ang="0">
                      <a:pos x="T8" y="T9"/>
                    </a:cxn>
                  </a:cxnLst>
                  <a:rect l="0" t="0" r="r" b="b"/>
                  <a:pathLst>
                    <a:path w="1692" h="635">
                      <a:moveTo>
                        <a:pt x="1692" y="423"/>
                      </a:moveTo>
                      <a:lnTo>
                        <a:pt x="423" y="0"/>
                      </a:lnTo>
                      <a:lnTo>
                        <a:pt x="0" y="211"/>
                      </a:lnTo>
                      <a:lnTo>
                        <a:pt x="1269" y="635"/>
                      </a:lnTo>
                      <a:lnTo>
                        <a:pt x="1692" y="423"/>
                      </a:lnTo>
                      <a:close/>
                    </a:path>
                  </a:pathLst>
                </a:custGeom>
                <a:gradFill flip="none" rotWithShape="1">
                  <a:gsLst>
                    <a:gs pos="0">
                      <a:srgbClr val="C0C0C0">
                        <a:gamma/>
                        <a:tint val="0"/>
                        <a:invGamma/>
                      </a:srgbClr>
                    </a:gs>
                    <a:gs pos="100000">
                      <a:schemeClr val="accent6"/>
                    </a:gs>
                  </a:gsLst>
                  <a:lin ang="0" scaled="1"/>
                  <a:tileRect/>
                </a:gradFill>
                <a:ln>
                  <a:noFill/>
                </a:ln>
                <a:extLst>
                  <a:ext uri="{91240B29-F687-4F45-9708-019B960494DF}">
                    <a14:hiddenLine xmlns:a14="http://schemas.microsoft.com/office/drawing/2010/main" w="9525">
                      <a:solidFill>
                        <a:srgbClr val="000000"/>
                      </a:solidFill>
                      <a:prstDash val="solid"/>
                      <a:round/>
                    </a14:hiddenLine>
                  </a:ext>
                </a:extLst>
              </p:spPr>
              <p:txBody>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7" name="Freeform 13"/>
                <p:cNvSpPr/>
                <p:nvPr/>
              </p:nvSpPr>
              <p:spPr bwMode="auto">
                <a:xfrm>
                  <a:off x="1149" y="2687"/>
                  <a:ext cx="1693" cy="634"/>
                </a:xfrm>
                <a:custGeom>
                  <a:avLst/>
                  <a:gdLst>
                    <a:gd name="T0" fmla="*/ 1693 w 1693"/>
                    <a:gd name="T1" fmla="*/ 423 h 634"/>
                    <a:gd name="T2" fmla="*/ 424 w 1693"/>
                    <a:gd name="T3" fmla="*/ 0 h 634"/>
                    <a:gd name="T4" fmla="*/ 0 w 1693"/>
                    <a:gd name="T5" fmla="*/ 211 h 634"/>
                    <a:gd name="T6" fmla="*/ 1270 w 1693"/>
                    <a:gd name="T7" fmla="*/ 634 h 634"/>
                    <a:gd name="T8" fmla="*/ 1693 w 1693"/>
                    <a:gd name="T9" fmla="*/ 423 h 634"/>
                  </a:gdLst>
                  <a:ahLst/>
                  <a:cxnLst>
                    <a:cxn ang="0">
                      <a:pos x="T0" y="T1"/>
                    </a:cxn>
                    <a:cxn ang="0">
                      <a:pos x="T2" y="T3"/>
                    </a:cxn>
                    <a:cxn ang="0">
                      <a:pos x="T4" y="T5"/>
                    </a:cxn>
                    <a:cxn ang="0">
                      <a:pos x="T6" y="T7"/>
                    </a:cxn>
                    <a:cxn ang="0">
                      <a:pos x="T8" y="T9"/>
                    </a:cxn>
                  </a:cxnLst>
                  <a:rect l="0" t="0" r="r" b="b"/>
                  <a:pathLst>
                    <a:path w="1693" h="634">
                      <a:moveTo>
                        <a:pt x="1693" y="423"/>
                      </a:moveTo>
                      <a:lnTo>
                        <a:pt x="424" y="0"/>
                      </a:lnTo>
                      <a:lnTo>
                        <a:pt x="0" y="211"/>
                      </a:lnTo>
                      <a:lnTo>
                        <a:pt x="1270" y="634"/>
                      </a:lnTo>
                      <a:lnTo>
                        <a:pt x="1693" y="423"/>
                      </a:lnTo>
                      <a:close/>
                    </a:path>
                  </a:pathLst>
                </a:custGeom>
                <a:gradFill flip="none" rotWithShape="1">
                  <a:gsLst>
                    <a:gs pos="0">
                      <a:srgbClr val="C0C0C0">
                        <a:gamma/>
                        <a:tint val="0"/>
                        <a:invGamma/>
                      </a:srgbClr>
                    </a:gs>
                    <a:gs pos="100000">
                      <a:schemeClr val="accent6"/>
                    </a:gs>
                  </a:gsLst>
                  <a:lin ang="0" scaled="1"/>
                  <a:tileRect/>
                </a:gradFill>
                <a:ln>
                  <a:noFill/>
                </a:ln>
                <a:extLst>
                  <a:ext uri="{91240B29-F687-4F45-9708-019B960494DF}">
                    <a14:hiddenLine xmlns:a14="http://schemas.microsoft.com/office/drawing/2010/main" w="9525">
                      <a:solidFill>
                        <a:srgbClr val="000000"/>
                      </a:solidFill>
                      <a:prstDash val="solid"/>
                      <a:round/>
                    </a14:hiddenLine>
                  </a:ext>
                </a:extLst>
              </p:spPr>
              <p:txBody>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70" name="Freeform 14"/>
              <p:cNvSpPr/>
              <p:nvPr/>
            </p:nvSpPr>
            <p:spPr bwMode="auto">
              <a:xfrm>
                <a:off x="3175" y="1593"/>
                <a:ext cx="1315" cy="1974"/>
              </a:xfrm>
              <a:custGeom>
                <a:avLst/>
                <a:gdLst>
                  <a:gd name="T0" fmla="*/ 0 w 1270"/>
                  <a:gd name="T1" fmla="*/ 1905 h 1905"/>
                  <a:gd name="T2" fmla="*/ 0 w 1270"/>
                  <a:gd name="T3" fmla="*/ 1481 h 1905"/>
                  <a:gd name="T4" fmla="*/ 423 w 1270"/>
                  <a:gd name="T5" fmla="*/ 1270 h 1905"/>
                  <a:gd name="T6" fmla="*/ 423 w 1270"/>
                  <a:gd name="T7" fmla="*/ 847 h 1905"/>
                  <a:gd name="T8" fmla="*/ 846 w 1270"/>
                  <a:gd name="T9" fmla="*/ 635 h 1905"/>
                  <a:gd name="T10" fmla="*/ 846 w 1270"/>
                  <a:gd name="T11" fmla="*/ 212 h 1905"/>
                  <a:gd name="T12" fmla="*/ 1270 w 1270"/>
                  <a:gd name="T13" fmla="*/ 0 h 1905"/>
                  <a:gd name="T14" fmla="*/ 1270 w 1270"/>
                  <a:gd name="T15" fmla="*/ 1270 h 1905"/>
                  <a:gd name="T16" fmla="*/ 0 w 1270"/>
                  <a:gd name="T17" fmla="*/ 1905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905">
                    <a:moveTo>
                      <a:pt x="0" y="1905"/>
                    </a:moveTo>
                    <a:lnTo>
                      <a:pt x="0" y="1481"/>
                    </a:lnTo>
                    <a:lnTo>
                      <a:pt x="423" y="1270"/>
                    </a:lnTo>
                    <a:lnTo>
                      <a:pt x="423" y="847"/>
                    </a:lnTo>
                    <a:lnTo>
                      <a:pt x="846" y="635"/>
                    </a:lnTo>
                    <a:lnTo>
                      <a:pt x="846" y="212"/>
                    </a:lnTo>
                    <a:lnTo>
                      <a:pt x="1270" y="0"/>
                    </a:lnTo>
                    <a:lnTo>
                      <a:pt x="1270" y="1270"/>
                    </a:lnTo>
                    <a:lnTo>
                      <a:pt x="0" y="1905"/>
                    </a:lnTo>
                    <a:close/>
                  </a:path>
                </a:pathLst>
              </a:custGeom>
              <a:gradFill flip="none" rotWithShape="1">
                <a:gsLst>
                  <a:gs pos="0">
                    <a:schemeClr val="accent1"/>
                  </a:gs>
                  <a:gs pos="100000">
                    <a:schemeClr val="accent1">
                      <a:lumMod val="100000"/>
                      <a:tint val="51373"/>
                    </a:schemeClr>
                  </a:gs>
                </a:gsLst>
                <a:lin ang="2700000" scaled="1"/>
                <a:tileRect/>
              </a:gradFill>
              <a:ln>
                <a:noFill/>
              </a:ln>
              <a:extLst>
                <a:ext uri="{91240B29-F687-4F45-9708-019B960494DF}">
                  <a14:hiddenLine xmlns:a14="http://schemas.microsoft.com/office/drawing/2010/main" w="9525">
                    <a:solidFill>
                      <a:srgbClr val="000000"/>
                    </a:solidFill>
                    <a:prstDash val="solid"/>
                    <a:round/>
                  </a14:hiddenLine>
                </a:ext>
              </a:extLst>
            </p:spPr>
            <p:txBody>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0" name="AutoShape 51"/>
            <p:cNvSpPr>
              <a:spLocks noChangeArrowheads="1"/>
            </p:cNvSpPr>
            <p:nvPr/>
          </p:nvSpPr>
          <p:spPr bwMode="auto">
            <a:xfrm rot="15300000">
              <a:off x="7060664" y="3929823"/>
              <a:ext cx="749300" cy="749300"/>
            </a:xfrm>
            <a:custGeom>
              <a:avLst/>
              <a:gdLst>
                <a:gd name="G0" fmla="+- 0 0 0"/>
                <a:gd name="G1" fmla="+- -6597710 0 0"/>
                <a:gd name="G2" fmla="+- 0 0 -6597710"/>
                <a:gd name="G3" fmla="+- 10800 0 0"/>
                <a:gd name="G4" fmla="+- 0 0 0"/>
                <a:gd name="T0" fmla="*/ 360 256 1"/>
                <a:gd name="T1" fmla="*/ 0 256 1"/>
                <a:gd name="G5" fmla="+- G2 T0 T1"/>
                <a:gd name="G6" fmla="?: G2 G2 G5"/>
                <a:gd name="G7" fmla="+- 0 0 G6"/>
                <a:gd name="G8" fmla="+- 5400 0 0"/>
                <a:gd name="G9" fmla="+- 0 0 -659771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6597710"/>
                <a:gd name="G36" fmla="sin G34 -6597710"/>
                <a:gd name="G37" fmla="+/ -659771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7693 w 21600"/>
                <a:gd name="T5" fmla="*/ 2486 h 21600"/>
                <a:gd name="T6" fmla="*/ 9299 w 21600"/>
                <a:gd name="T7" fmla="*/ 2840 h 21600"/>
                <a:gd name="T8" fmla="*/ 14246 w 21600"/>
                <a:gd name="T9" fmla="*/ 6643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464" y="5399"/>
                    <a:pt x="10129" y="5431"/>
                    <a:pt x="9799" y="5493"/>
                  </a:cubicBezTo>
                  <a:lnTo>
                    <a:pt x="8799" y="186"/>
                  </a:lnTo>
                  <a:cubicBezTo>
                    <a:pt x="9459" y="62"/>
                    <a:pt x="1012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3"/>
            </a:solidFill>
            <a:ln>
              <a:noFill/>
            </a:ln>
            <a:effectLst/>
          </p:spPr>
          <p:txBody>
            <a:bodyPr wrap="none" anchor="ct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AutoShape 52"/>
            <p:cNvSpPr>
              <a:spLocks noChangeArrowheads="1"/>
            </p:cNvSpPr>
            <p:nvPr/>
          </p:nvSpPr>
          <p:spPr bwMode="auto">
            <a:xfrm rot="15300000">
              <a:off x="7744876" y="2921760"/>
              <a:ext cx="749300" cy="749300"/>
            </a:xfrm>
            <a:custGeom>
              <a:avLst/>
              <a:gdLst>
                <a:gd name="G0" fmla="+- 0 0 0"/>
                <a:gd name="G1" fmla="+- -6597710 0 0"/>
                <a:gd name="G2" fmla="+- 0 0 -6597710"/>
                <a:gd name="G3" fmla="+- 10800 0 0"/>
                <a:gd name="G4" fmla="+- 0 0 0"/>
                <a:gd name="T0" fmla="*/ 360 256 1"/>
                <a:gd name="T1" fmla="*/ 0 256 1"/>
                <a:gd name="G5" fmla="+- G2 T0 T1"/>
                <a:gd name="G6" fmla="?: G2 G2 G5"/>
                <a:gd name="G7" fmla="+- 0 0 G6"/>
                <a:gd name="G8" fmla="+- 5400 0 0"/>
                <a:gd name="G9" fmla="+- 0 0 -659771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6597710"/>
                <a:gd name="G36" fmla="sin G34 -6597710"/>
                <a:gd name="G37" fmla="+/ -659771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7693 w 21600"/>
                <a:gd name="T5" fmla="*/ 2486 h 21600"/>
                <a:gd name="T6" fmla="*/ 9299 w 21600"/>
                <a:gd name="T7" fmla="*/ 2840 h 21600"/>
                <a:gd name="T8" fmla="*/ 14246 w 21600"/>
                <a:gd name="T9" fmla="*/ 6643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464" y="5399"/>
                    <a:pt x="10129" y="5431"/>
                    <a:pt x="9799" y="5493"/>
                  </a:cubicBezTo>
                  <a:lnTo>
                    <a:pt x="8799" y="186"/>
                  </a:lnTo>
                  <a:cubicBezTo>
                    <a:pt x="9459" y="62"/>
                    <a:pt x="1012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3"/>
            </a:solidFill>
            <a:ln>
              <a:noFill/>
            </a:ln>
            <a:effectLst/>
          </p:spPr>
          <p:txBody>
            <a:bodyPr wrap="none" anchor="ct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0" name="TextBox 19"/>
          <p:cNvSpPr txBox="1"/>
          <p:nvPr/>
        </p:nvSpPr>
        <p:spPr>
          <a:xfrm>
            <a:off x="8600388" y="1122905"/>
            <a:ext cx="1322798" cy="923330"/>
          </a:xfrm>
          <a:prstGeom prst="rect">
            <a:avLst/>
          </a:prstGeom>
          <a:noFill/>
        </p:spPr>
        <p:txBody>
          <a:bodyPr wrap="none" rtlCol="0">
            <a:spAutoFit/>
          </a:bodyPr>
          <a:lstStyle/>
          <a:p>
            <a:pPr algn="ctr"/>
            <a:r>
              <a:rPr lang="en-US" sz="54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75</a:t>
            </a:r>
            <a:r>
              <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TextBox 21"/>
          <p:cNvSpPr txBox="1"/>
          <p:nvPr/>
        </p:nvSpPr>
        <p:spPr>
          <a:xfrm>
            <a:off x="8200259" y="2659730"/>
            <a:ext cx="902811" cy="646331"/>
          </a:xfrm>
          <a:prstGeom prst="rect">
            <a:avLst/>
          </a:prstGeom>
          <a:noFill/>
        </p:spPr>
        <p:txBody>
          <a:bodyPr wrap="none" rtlCol="0">
            <a:spAutoFit/>
          </a:bodyPr>
          <a:lstStyle/>
          <a:p>
            <a:pPr algn="ctr"/>
            <a:r>
              <a:rPr lang="en-US" sz="3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62</a:t>
            </a:r>
            <a:r>
              <a:rPr lang="en-US" sz="1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1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3" name="TextBox 22"/>
          <p:cNvSpPr txBox="1"/>
          <p:nvPr/>
        </p:nvSpPr>
        <p:spPr>
          <a:xfrm>
            <a:off x="7434695" y="3825097"/>
            <a:ext cx="902811" cy="646331"/>
          </a:xfrm>
          <a:prstGeom prst="rect">
            <a:avLst/>
          </a:prstGeom>
          <a:noFill/>
        </p:spPr>
        <p:txBody>
          <a:bodyPr wrap="none" rtlCol="0">
            <a:spAutoFit/>
          </a:bodyPr>
          <a:lstStyle/>
          <a:p>
            <a:pPr algn="ctr"/>
            <a:r>
              <a:rPr lang="en-US" sz="3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53</a:t>
            </a:r>
            <a:r>
              <a:rPr lang="en-US" sz="1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16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Freeform 23"/>
          <p:cNvSpPr>
            <a:spLocks noEditPoints="1"/>
          </p:cNvSpPr>
          <p:nvPr/>
        </p:nvSpPr>
        <p:spPr bwMode="auto">
          <a:xfrm>
            <a:off x="1683245" y="4571918"/>
            <a:ext cx="542623" cy="43871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Freeform 24"/>
          <p:cNvSpPr>
            <a:spLocks noEditPoints="1"/>
          </p:cNvSpPr>
          <p:nvPr/>
        </p:nvSpPr>
        <p:spPr bwMode="auto">
          <a:xfrm>
            <a:off x="1773298" y="2031827"/>
            <a:ext cx="362518" cy="531079"/>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Freeform 25"/>
          <p:cNvSpPr>
            <a:spLocks noEditPoints="1"/>
          </p:cNvSpPr>
          <p:nvPr/>
        </p:nvSpPr>
        <p:spPr bwMode="auto">
          <a:xfrm>
            <a:off x="1773298" y="3386887"/>
            <a:ext cx="383301" cy="46411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TextBox 8"/>
          <p:cNvSpPr txBox="1"/>
          <p:nvPr/>
        </p:nvSpPr>
        <p:spPr>
          <a:xfrm>
            <a:off x="2648468" y="2802023"/>
            <a:ext cx="184731" cy="369332"/>
          </a:xfrm>
          <a:prstGeom prst="rect">
            <a:avLst/>
          </a:prstGeom>
          <a:noFill/>
        </p:spPr>
        <p:txBody>
          <a:bodyPr wrap="none" rtlCol="0">
            <a:spAutoFit/>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4" name="Group 13"/>
          <p:cNvGrpSpPr/>
          <p:nvPr/>
        </p:nvGrpSpPr>
        <p:grpSpPr>
          <a:xfrm>
            <a:off x="2268814" y="1728291"/>
            <a:ext cx="3553342" cy="1138150"/>
            <a:chOff x="1940772" y="2106413"/>
            <a:chExt cx="3553342" cy="1138150"/>
          </a:xfrm>
        </p:grpSpPr>
        <p:sp>
          <p:nvSpPr>
            <p:cNvPr id="8" name="TextBox 7"/>
            <p:cNvSpPr txBox="1"/>
            <p:nvPr/>
          </p:nvSpPr>
          <p:spPr>
            <a:xfrm>
              <a:off x="1940772" y="2106413"/>
              <a:ext cx="915635"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STEP 1</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Rectangle 12"/>
            <p:cNvSpPr/>
            <p:nvPr/>
          </p:nvSpPr>
          <p:spPr>
            <a:xfrm>
              <a:off x="1940772" y="2413566"/>
              <a:ext cx="3553342" cy="830997"/>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 mi quis luctus lorem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2" name="Group 31"/>
          <p:cNvGrpSpPr/>
          <p:nvPr/>
        </p:nvGrpSpPr>
        <p:grpSpPr>
          <a:xfrm>
            <a:off x="2268814" y="3049871"/>
            <a:ext cx="3553342" cy="1138150"/>
            <a:chOff x="1940772" y="2106413"/>
            <a:chExt cx="3553342" cy="1138150"/>
          </a:xfrm>
        </p:grpSpPr>
        <p:sp>
          <p:nvSpPr>
            <p:cNvPr id="33" name="TextBox 32"/>
            <p:cNvSpPr txBox="1"/>
            <p:nvPr/>
          </p:nvSpPr>
          <p:spPr>
            <a:xfrm>
              <a:off x="1940772" y="2106413"/>
              <a:ext cx="915635"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STEP 2</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Rectangle 33"/>
            <p:cNvSpPr/>
            <p:nvPr/>
          </p:nvSpPr>
          <p:spPr>
            <a:xfrm>
              <a:off x="1940772" y="2413566"/>
              <a:ext cx="3553342" cy="830997"/>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pretiumeu placerat eu semper et nunc. Nullam ut turpis dictum luctus mi quis luctus lorem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5" name="Group 34"/>
          <p:cNvGrpSpPr/>
          <p:nvPr/>
        </p:nvGrpSpPr>
        <p:grpSpPr>
          <a:xfrm>
            <a:off x="2268814" y="4277028"/>
            <a:ext cx="3553342" cy="1138150"/>
            <a:chOff x="1940772" y="2106413"/>
            <a:chExt cx="3553342" cy="1138150"/>
          </a:xfrm>
        </p:grpSpPr>
        <p:sp>
          <p:nvSpPr>
            <p:cNvPr id="36" name="TextBox 35"/>
            <p:cNvSpPr txBox="1"/>
            <p:nvPr/>
          </p:nvSpPr>
          <p:spPr>
            <a:xfrm>
              <a:off x="1940772" y="2106413"/>
              <a:ext cx="915635"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STEP 3</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7" name="Rectangle 36"/>
            <p:cNvSpPr/>
            <p:nvPr/>
          </p:nvSpPr>
          <p:spPr>
            <a:xfrm>
              <a:off x="1940772" y="2413566"/>
              <a:ext cx="3553342" cy="830997"/>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 mi quis luctus lorem</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38"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0" grpId="0"/>
      <p:bldP spid="22" grpId="0"/>
      <p:bldP spid="23" grpId="0"/>
      <p:bldP spid="24" grpId="0" bldLvl="0" animBg="1"/>
      <p:bldP spid="25" grpId="0" bldLvl="0" animBg="1"/>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5848948" y="1520273"/>
            <a:ext cx="5124450" cy="4155731"/>
          </a:xfrm>
          <a:prstGeom prst="rect">
            <a:avLst/>
          </a:prstGeom>
          <a:blipFill dpi="0" rotWithShape="1">
            <a:blip r:embed="rId1"/>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530" dirty="0">
              <a:solidFill>
                <a:prstClr val="white"/>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矩形 2"/>
          <p:cNvSpPr/>
          <p:nvPr/>
        </p:nvSpPr>
        <p:spPr>
          <a:xfrm>
            <a:off x="5055588" y="1520273"/>
            <a:ext cx="793360" cy="4155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2" name="Group 3"/>
          <p:cNvGrpSpPr/>
          <p:nvPr/>
        </p:nvGrpSpPr>
        <p:grpSpPr>
          <a:xfrm flipH="1">
            <a:off x="1514398" y="1965971"/>
            <a:ext cx="623888" cy="623888"/>
            <a:chOff x="2368550" y="655638"/>
            <a:chExt cx="1333500" cy="1333500"/>
          </a:xfrm>
        </p:grpSpPr>
        <p:sp>
          <p:nvSpPr>
            <p:cNvPr id="23" name="矩形 22"/>
            <p:cNvSpPr/>
            <p:nvPr/>
          </p:nvSpPr>
          <p:spPr>
            <a:xfrm>
              <a:off x="2368550" y="655638"/>
              <a:ext cx="1333500" cy="1333500"/>
            </a:xfrm>
            <a:prstGeom prst="rect">
              <a:avLst/>
            </a:prstGeom>
            <a:gradFill flip="none" rotWithShape="1">
              <a:gsLst>
                <a:gs pos="0">
                  <a:schemeClr val="accent1">
                    <a:lumMod val="100000"/>
                  </a:schemeClr>
                </a:gs>
                <a:gs pos="100000">
                  <a:schemeClr val="accent1">
                    <a:lumMod val="10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Oval 5"/>
            <p:cNvSpPr/>
            <p:nvPr/>
          </p:nvSpPr>
          <p:spPr>
            <a:xfrm>
              <a:off x="2644873" y="932597"/>
              <a:ext cx="780854" cy="77958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5" name="Group 6"/>
          <p:cNvGrpSpPr/>
          <p:nvPr/>
        </p:nvGrpSpPr>
        <p:grpSpPr>
          <a:xfrm flipH="1">
            <a:off x="1514398" y="3128772"/>
            <a:ext cx="623888" cy="623888"/>
            <a:chOff x="2368550" y="655638"/>
            <a:chExt cx="1333500" cy="1333500"/>
          </a:xfrm>
        </p:grpSpPr>
        <p:sp>
          <p:nvSpPr>
            <p:cNvPr id="26" name="矩形 25"/>
            <p:cNvSpPr/>
            <p:nvPr/>
          </p:nvSpPr>
          <p:spPr>
            <a:xfrm>
              <a:off x="2368550" y="655638"/>
              <a:ext cx="1333500" cy="1333500"/>
            </a:xfrm>
            <a:prstGeom prst="rect">
              <a:avLst/>
            </a:prstGeom>
            <a:gradFill flip="none" rotWithShape="1">
              <a:gsLst>
                <a:gs pos="0">
                  <a:schemeClr val="accent1">
                    <a:lumMod val="100000"/>
                  </a:schemeClr>
                </a:gs>
                <a:gs pos="100000">
                  <a:schemeClr val="accent1">
                    <a:lumMod val="10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Oval 8"/>
            <p:cNvSpPr/>
            <p:nvPr/>
          </p:nvSpPr>
          <p:spPr>
            <a:xfrm>
              <a:off x="2644873" y="956381"/>
              <a:ext cx="780854" cy="73201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933" h="568969">
                  <a:moveTo>
                    <a:pt x="186787" y="175073"/>
                  </a:moveTo>
                  <a:lnTo>
                    <a:pt x="606933" y="175073"/>
                  </a:lnTo>
                  <a:lnTo>
                    <a:pt x="606933" y="474766"/>
                  </a:lnTo>
                  <a:lnTo>
                    <a:pt x="542311" y="474766"/>
                  </a:lnTo>
                  <a:lnTo>
                    <a:pt x="542311" y="568969"/>
                  </a:lnTo>
                  <a:lnTo>
                    <a:pt x="447978" y="474766"/>
                  </a:lnTo>
                  <a:lnTo>
                    <a:pt x="186787" y="474766"/>
                  </a:lnTo>
                  <a:close/>
                  <a:moveTo>
                    <a:pt x="0" y="0"/>
                  </a:moveTo>
                  <a:lnTo>
                    <a:pt x="420217" y="0"/>
                  </a:lnTo>
                  <a:lnTo>
                    <a:pt x="420217" y="135062"/>
                  </a:lnTo>
                  <a:lnTo>
                    <a:pt x="186797" y="135062"/>
                  </a:lnTo>
                  <a:lnTo>
                    <a:pt x="146776" y="135062"/>
                  </a:lnTo>
                  <a:lnTo>
                    <a:pt x="146776" y="175021"/>
                  </a:lnTo>
                  <a:lnTo>
                    <a:pt x="146776" y="311880"/>
                  </a:lnTo>
                  <a:lnTo>
                    <a:pt x="64634" y="393896"/>
                  </a:lnTo>
                  <a:lnTo>
                    <a:pt x="64634" y="299693"/>
                  </a:lnTo>
                  <a:lnTo>
                    <a:pt x="0" y="299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8" name="Group 9"/>
          <p:cNvGrpSpPr/>
          <p:nvPr/>
        </p:nvGrpSpPr>
        <p:grpSpPr>
          <a:xfrm flipH="1">
            <a:off x="1514398" y="4446770"/>
            <a:ext cx="623888" cy="623888"/>
            <a:chOff x="2368550" y="655638"/>
            <a:chExt cx="1333500" cy="1333500"/>
          </a:xfrm>
        </p:grpSpPr>
        <p:sp>
          <p:nvSpPr>
            <p:cNvPr id="29" name="矩形 28"/>
            <p:cNvSpPr/>
            <p:nvPr/>
          </p:nvSpPr>
          <p:spPr>
            <a:xfrm>
              <a:off x="2368550" y="655638"/>
              <a:ext cx="1333500" cy="1333500"/>
            </a:xfrm>
            <a:prstGeom prst="rect">
              <a:avLst/>
            </a:prstGeom>
            <a:gradFill flip="none" rotWithShape="1">
              <a:gsLst>
                <a:gs pos="0">
                  <a:schemeClr val="accent1">
                    <a:lumMod val="100000"/>
                  </a:schemeClr>
                </a:gs>
                <a:gs pos="100000">
                  <a:schemeClr val="accent1">
                    <a:lumMod val="10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Oval 11"/>
            <p:cNvSpPr/>
            <p:nvPr/>
          </p:nvSpPr>
          <p:spPr>
            <a:xfrm flipH="1">
              <a:off x="2644873" y="970314"/>
              <a:ext cx="780855" cy="704145"/>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 name="组合 12"/>
          <p:cNvGrpSpPr/>
          <p:nvPr/>
        </p:nvGrpSpPr>
        <p:grpSpPr>
          <a:xfrm>
            <a:off x="2513303" y="1806867"/>
            <a:ext cx="2457877" cy="925999"/>
            <a:chOff x="845174" y="5121881"/>
            <a:chExt cx="2457877" cy="925999"/>
          </a:xfrm>
        </p:grpSpPr>
        <p:sp>
          <p:nvSpPr>
            <p:cNvPr id="14" name="矩形 13"/>
            <p:cNvSpPr/>
            <p:nvPr/>
          </p:nvSpPr>
          <p:spPr bwMode="auto">
            <a:xfrm>
              <a:off x="845174" y="5460796"/>
              <a:ext cx="2457877" cy="587084"/>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This template is exclusively designed by Fei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er</a:t>
              </a: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 creative, and copyrights belong to Bao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tu</a:t>
              </a:r>
              <a:endParaRPr lang="zh-CN" altLang="en-US"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文本框 14"/>
            <p:cNvSpPr txBox="1"/>
            <p:nvPr/>
          </p:nvSpPr>
          <p:spPr>
            <a:xfrm>
              <a:off x="845177" y="5121881"/>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标题添加</a:t>
              </a:r>
              <a:endPar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6" name="组合 15"/>
          <p:cNvGrpSpPr/>
          <p:nvPr/>
        </p:nvGrpSpPr>
        <p:grpSpPr>
          <a:xfrm>
            <a:off x="2513303" y="2969668"/>
            <a:ext cx="2457877" cy="925999"/>
            <a:chOff x="845174" y="5121881"/>
            <a:chExt cx="2457877" cy="925999"/>
          </a:xfrm>
        </p:grpSpPr>
        <p:sp>
          <p:nvSpPr>
            <p:cNvPr id="17" name="矩形 16"/>
            <p:cNvSpPr/>
            <p:nvPr/>
          </p:nvSpPr>
          <p:spPr bwMode="auto">
            <a:xfrm>
              <a:off x="845174" y="5460796"/>
              <a:ext cx="2457877" cy="587084"/>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This template is exclusively designed by Fei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er</a:t>
              </a: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 creative, and copyrights belong to Bao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tu</a:t>
              </a:r>
              <a:endParaRPr lang="zh-CN" altLang="en-US"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 name="文本框 17"/>
            <p:cNvSpPr txBox="1"/>
            <p:nvPr/>
          </p:nvSpPr>
          <p:spPr>
            <a:xfrm>
              <a:off x="845177" y="5121881"/>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标题添加</a:t>
              </a:r>
              <a:endPar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9" name="组合 18"/>
          <p:cNvGrpSpPr/>
          <p:nvPr/>
        </p:nvGrpSpPr>
        <p:grpSpPr>
          <a:xfrm>
            <a:off x="2513303" y="4287666"/>
            <a:ext cx="2457877" cy="925999"/>
            <a:chOff x="845174" y="5121881"/>
            <a:chExt cx="2457877" cy="925999"/>
          </a:xfrm>
        </p:grpSpPr>
        <p:sp>
          <p:nvSpPr>
            <p:cNvPr id="20" name="矩形 19"/>
            <p:cNvSpPr/>
            <p:nvPr/>
          </p:nvSpPr>
          <p:spPr bwMode="auto">
            <a:xfrm>
              <a:off x="845174" y="5460796"/>
              <a:ext cx="2457877" cy="587084"/>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This template is exclusively designed by Fei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er</a:t>
              </a:r>
              <a:r>
                <a:rPr lang="en-US" altLang="zh-CN"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 creative, and copyrights belong to Bao </a:t>
              </a:r>
              <a:r>
                <a:rPr lang="en-US" altLang="zh-CN" sz="1000" dirty="0" err="1">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rPr>
                <a:t>tu</a:t>
              </a:r>
              <a:endParaRPr lang="zh-CN" altLang="en-US" sz="1000" dirty="0">
                <a:solidFill>
                  <a:schemeClr val="accent4"/>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1" name="文本框 20"/>
            <p:cNvSpPr txBox="1"/>
            <p:nvPr/>
          </p:nvSpPr>
          <p:spPr>
            <a:xfrm>
              <a:off x="845177" y="5121881"/>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标题添加</a:t>
              </a:r>
              <a:endParaRPr lang="zh-CN" altLang="en-US" sz="1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626109" flipH="1">
            <a:off x="10221374" y="3977819"/>
            <a:ext cx="2127252" cy="2586544"/>
          </a:xfrm>
          <a:prstGeom prst="rect">
            <a:avLst/>
          </a:prstGeom>
        </p:spPr>
      </p:pic>
      <p:sp>
        <p:nvSpPr>
          <p:cNvPr id="32"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96236" y="1764460"/>
            <a:ext cx="3618636" cy="3618636"/>
            <a:chOff x="1596236" y="1916860"/>
            <a:chExt cx="3618636" cy="3618636"/>
          </a:xfrm>
        </p:grpSpPr>
        <p:grpSp>
          <p:nvGrpSpPr>
            <p:cNvPr id="4" name="组合 28"/>
            <p:cNvGrpSpPr/>
            <p:nvPr/>
          </p:nvGrpSpPr>
          <p:grpSpPr>
            <a:xfrm rot="19276222">
              <a:off x="1596236" y="1916860"/>
              <a:ext cx="3618636" cy="3618636"/>
              <a:chOff x="356968" y="796740"/>
              <a:chExt cx="2822019" cy="2822019"/>
            </a:xfrm>
          </p:grpSpPr>
          <p:sp>
            <p:nvSpPr>
              <p:cNvPr id="5" name="饼形 33"/>
              <p:cNvSpPr/>
              <p:nvPr/>
            </p:nvSpPr>
            <p:spPr>
              <a:xfrm rot="21042706" flipH="1" flipV="1">
                <a:off x="492166" y="943009"/>
                <a:ext cx="2501891" cy="2526741"/>
              </a:xfrm>
              <a:prstGeom prst="pie">
                <a:avLst>
                  <a:gd name="adj1" fmla="val 11380473"/>
                  <a:gd name="adj2" fmla="val 17324098"/>
                </a:avLst>
              </a:prstGeom>
              <a:solidFill>
                <a:schemeClr val="accent3"/>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饼形 34"/>
              <p:cNvSpPr/>
              <p:nvPr/>
            </p:nvSpPr>
            <p:spPr>
              <a:xfrm rot="3744982" flipH="1">
                <a:off x="460637" y="928018"/>
                <a:ext cx="2516650" cy="2576371"/>
              </a:xfrm>
              <a:prstGeom prst="pie">
                <a:avLst>
                  <a:gd name="adj1" fmla="val 14491545"/>
                  <a:gd name="adj2" fmla="val 18667710"/>
                </a:avLst>
              </a:prstGeom>
              <a:solidFill>
                <a:schemeClr val="accent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饼形 35"/>
              <p:cNvSpPr/>
              <p:nvPr/>
            </p:nvSpPr>
            <p:spPr>
              <a:xfrm rot="21042706" flipH="1">
                <a:off x="495434" y="949839"/>
                <a:ext cx="2516650" cy="2508067"/>
              </a:xfrm>
              <a:prstGeom prst="pie">
                <a:avLst>
                  <a:gd name="adj1" fmla="val 14294322"/>
                  <a:gd name="adj2" fmla="val 17762499"/>
                </a:avLst>
              </a:prstGeom>
              <a:solidFill>
                <a:schemeClr val="accent4"/>
              </a:solidFill>
              <a:ln>
                <a:noFill/>
              </a:ln>
              <a:effectLst>
                <a:outerShdw blurRad="50800" dist="38100" algn="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饼形 36"/>
              <p:cNvSpPr/>
              <p:nvPr/>
            </p:nvSpPr>
            <p:spPr>
              <a:xfrm rot="21042706">
                <a:off x="356968" y="796740"/>
                <a:ext cx="2822019" cy="2822019"/>
              </a:xfrm>
              <a:prstGeom prst="pie">
                <a:avLst>
                  <a:gd name="adj1" fmla="val 5027616"/>
                  <a:gd name="adj2" fmla="val 15181466"/>
                </a:avLst>
              </a:prstGeom>
              <a:solidFill>
                <a:schemeClr val="accent1"/>
              </a:solidFill>
              <a:ln>
                <a:noFill/>
              </a:ln>
              <a:effectLst>
                <a:outerShdw blurRad="63500" dist="762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9" name="Freeform 11"/>
            <p:cNvSpPr/>
            <p:nvPr/>
          </p:nvSpPr>
          <p:spPr bwMode="auto">
            <a:xfrm>
              <a:off x="2884969" y="4040434"/>
              <a:ext cx="356512" cy="64066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AutoShape 14"/>
            <p:cNvSpPr/>
            <p:nvPr/>
          </p:nvSpPr>
          <p:spPr bwMode="auto">
            <a:xfrm>
              <a:off x="4345325" y="3331603"/>
              <a:ext cx="373905" cy="340913"/>
            </a:xfrm>
            <a:custGeom>
              <a:avLst/>
              <a:gdLst>
                <a:gd name="T0" fmla="*/ 2147483646 w 21590"/>
                <a:gd name="T1" fmla="*/ 303068522 h 16690"/>
                <a:gd name="T2" fmla="*/ 2147483646 w 21590"/>
                <a:gd name="T3" fmla="*/ 614467900 h 16690"/>
                <a:gd name="T4" fmla="*/ 0 w 21590"/>
                <a:gd name="T5" fmla="*/ 2147483646 h 16690"/>
                <a:gd name="T6" fmla="*/ 782832664 w 21590"/>
                <a:gd name="T7" fmla="*/ 1946161268 h 16690"/>
                <a:gd name="T8" fmla="*/ 286036553 w 21590"/>
                <a:gd name="T9" fmla="*/ 1513714635 h 16690"/>
                <a:gd name="T10" fmla="*/ 511874951 w 21590"/>
                <a:gd name="T11" fmla="*/ 1496463517 h 16690"/>
                <a:gd name="T12" fmla="*/ 90358306 w 21590"/>
                <a:gd name="T13" fmla="*/ 891067454 h 16690"/>
                <a:gd name="T14" fmla="*/ 316196704 w 21590"/>
                <a:gd name="T15" fmla="*/ 942966873 h 16690"/>
                <a:gd name="T16" fmla="*/ 150558932 w 21590"/>
                <a:gd name="T17" fmla="*/ 112721961 h 16690"/>
                <a:gd name="T18" fmla="*/ 1279628774 w 21590"/>
                <a:gd name="T19" fmla="*/ 770017444 h 16690"/>
                <a:gd name="T20" fmla="*/ 2147483646 w 21590"/>
                <a:gd name="T21" fmla="*/ 199269682 h 16690"/>
                <a:gd name="T22" fmla="*/ 2147483646 w 21590"/>
                <a:gd name="T23" fmla="*/ 60822541 h 16690"/>
                <a:gd name="T24" fmla="*/ 2147483646 w 21590"/>
                <a:gd name="T25" fmla="*/ 389470283 h 16690"/>
                <a:gd name="T26" fmla="*/ 2147483646 w 21590"/>
                <a:gd name="T27" fmla="*/ 303068522 h 16690"/>
                <a:gd name="T28" fmla="*/ 2147483646 w 21590"/>
                <a:gd name="T29" fmla="*/ 303068522 h 16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590" h="16690">
                  <a:moveTo>
                    <a:pt x="21590" y="2038"/>
                  </a:moveTo>
                  <a:cubicBezTo>
                    <a:pt x="21486" y="2795"/>
                    <a:pt x="20307" y="3555"/>
                    <a:pt x="19593" y="4132"/>
                  </a:cubicBezTo>
                  <a:cubicBezTo>
                    <a:pt x="20298" y="13815"/>
                    <a:pt x="8559" y="19854"/>
                    <a:pt x="0" y="14947"/>
                  </a:cubicBezTo>
                  <a:cubicBezTo>
                    <a:pt x="2400" y="14964"/>
                    <a:pt x="5061" y="14350"/>
                    <a:pt x="6489" y="13087"/>
                  </a:cubicBezTo>
                  <a:cubicBezTo>
                    <a:pt x="4412" y="12774"/>
                    <a:pt x="2942" y="11896"/>
                    <a:pt x="2371" y="10179"/>
                  </a:cubicBezTo>
                  <a:cubicBezTo>
                    <a:pt x="2979" y="10126"/>
                    <a:pt x="3833" y="10301"/>
                    <a:pt x="4243" y="10063"/>
                  </a:cubicBezTo>
                  <a:cubicBezTo>
                    <a:pt x="2343" y="9391"/>
                    <a:pt x="841" y="8348"/>
                    <a:pt x="749" y="5992"/>
                  </a:cubicBezTo>
                  <a:cubicBezTo>
                    <a:pt x="1425" y="6059"/>
                    <a:pt x="1777" y="6430"/>
                    <a:pt x="2621" y="6341"/>
                  </a:cubicBezTo>
                  <a:cubicBezTo>
                    <a:pt x="1392" y="5607"/>
                    <a:pt x="-10" y="2816"/>
                    <a:pt x="1248" y="758"/>
                  </a:cubicBezTo>
                  <a:cubicBezTo>
                    <a:pt x="3477" y="3062"/>
                    <a:pt x="6259" y="4849"/>
                    <a:pt x="10607" y="5178"/>
                  </a:cubicBezTo>
                  <a:cubicBezTo>
                    <a:pt x="9529" y="903"/>
                    <a:pt x="15610" y="-1746"/>
                    <a:pt x="18345" y="1340"/>
                  </a:cubicBezTo>
                  <a:cubicBezTo>
                    <a:pt x="19408" y="1129"/>
                    <a:pt x="20305" y="763"/>
                    <a:pt x="21215" y="409"/>
                  </a:cubicBezTo>
                  <a:cubicBezTo>
                    <a:pt x="20842" y="1380"/>
                    <a:pt x="20085" y="1993"/>
                    <a:pt x="19343" y="2619"/>
                  </a:cubicBezTo>
                  <a:cubicBezTo>
                    <a:pt x="20149" y="2479"/>
                    <a:pt x="21001" y="2381"/>
                    <a:pt x="21590" y="2038"/>
                  </a:cubicBezTo>
                  <a:close/>
                  <a:moveTo>
                    <a:pt x="21590" y="2038"/>
                  </a:moveTo>
                </a:path>
              </a:pathLst>
            </a:custGeom>
            <a:solidFill>
              <a:schemeClr val="bg1"/>
            </a:solidFill>
            <a:ln>
              <a:noFill/>
            </a:ln>
          </p:spPr>
          <p:txBody>
            <a:bodyPr lIns="0" tIns="0" rIns="0" bIns="0"/>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AutoShape 13"/>
            <p:cNvSpPr/>
            <p:nvPr/>
          </p:nvSpPr>
          <p:spPr bwMode="auto">
            <a:xfrm>
              <a:off x="3546424" y="2542702"/>
              <a:ext cx="294897" cy="381142"/>
            </a:xfrm>
            <a:custGeom>
              <a:avLst/>
              <a:gdLst>
                <a:gd name="T0" fmla="*/ 536544193 w 21545"/>
                <a:gd name="T1" fmla="*/ 1809212526 h 21515"/>
                <a:gd name="T2" fmla="*/ 494557843 w 21545"/>
                <a:gd name="T3" fmla="*/ 2087334032 h 21515"/>
                <a:gd name="T4" fmla="*/ 447328334 w 21545"/>
                <a:gd name="T5" fmla="*/ 2147483646 h 21515"/>
                <a:gd name="T6" fmla="*/ 312790812 w 21545"/>
                <a:gd name="T7" fmla="*/ 2147483646 h 21515"/>
                <a:gd name="T8" fmla="*/ 284619960 w 21545"/>
                <a:gd name="T9" fmla="*/ 2147483646 h 21515"/>
                <a:gd name="T10" fmla="*/ 273483974 w 21545"/>
                <a:gd name="T11" fmla="*/ 2147483646 h 21515"/>
                <a:gd name="T12" fmla="*/ 260976991 w 21545"/>
                <a:gd name="T13" fmla="*/ 2147483646 h 21515"/>
                <a:gd name="T14" fmla="*/ 299689027 w 21545"/>
                <a:gd name="T15" fmla="*/ 2000438612 h 21515"/>
                <a:gd name="T16" fmla="*/ 394144999 w 21545"/>
                <a:gd name="T17" fmla="*/ 1331084764 h 21515"/>
                <a:gd name="T18" fmla="*/ 400100348 w 21545"/>
                <a:gd name="T19" fmla="*/ 1282667061 h 21515"/>
                <a:gd name="T20" fmla="*/ 371871543 w 21545"/>
                <a:gd name="T21" fmla="*/ 1098026760 h 21515"/>
                <a:gd name="T22" fmla="*/ 381102730 w 21545"/>
                <a:gd name="T23" fmla="*/ 887045795 h 21515"/>
                <a:gd name="T24" fmla="*/ 505693789 w 21545"/>
                <a:gd name="T25" fmla="*/ 633070619 h 21515"/>
                <a:gd name="T26" fmla="*/ 619864179 w 21545"/>
                <a:gd name="T27" fmla="*/ 647402006 h 21515"/>
                <a:gd name="T28" fmla="*/ 676979112 w 21545"/>
                <a:gd name="T29" fmla="*/ 782589932 h 21515"/>
                <a:gd name="T30" fmla="*/ 671678000 w 21545"/>
                <a:gd name="T31" fmla="*/ 988144878 h 21515"/>
                <a:gd name="T32" fmla="*/ 610036708 w 21545"/>
                <a:gd name="T33" fmla="*/ 1347613164 h 21515"/>
                <a:gd name="T34" fmla="*/ 597531247 w 21545"/>
                <a:gd name="T35" fmla="*/ 1544390415 h 21515"/>
                <a:gd name="T36" fmla="*/ 653334619 w 21545"/>
                <a:gd name="T37" fmla="*/ 1682804821 h 21515"/>
                <a:gd name="T38" fmla="*/ 760239621 w 21545"/>
                <a:gd name="T39" fmla="*/ 1732257195 h 21515"/>
                <a:gd name="T40" fmla="*/ 934799218 w 21545"/>
                <a:gd name="T41" fmla="*/ 1561950859 h 21515"/>
                <a:gd name="T42" fmla="*/ 1044978534 w 21545"/>
                <a:gd name="T43" fmla="*/ 1052963259 h 21515"/>
                <a:gd name="T44" fmla="*/ 1049564369 w 21545"/>
                <a:gd name="T45" fmla="*/ 834236692 h 21515"/>
                <a:gd name="T46" fmla="*/ 975475570 w 21545"/>
                <a:gd name="T47" fmla="*/ 495688256 h 21515"/>
                <a:gd name="T48" fmla="*/ 810147120 w 21545"/>
                <a:gd name="T49" fmla="*/ 310013335 h 21515"/>
                <a:gd name="T50" fmla="*/ 563464522 w 21545"/>
                <a:gd name="T51" fmla="*/ 284707291 h 21515"/>
                <a:gd name="T52" fmla="*/ 240012011 w 21545"/>
                <a:gd name="T53" fmla="*/ 668188978 h 21515"/>
                <a:gd name="T54" fmla="*/ 184922353 w 21545"/>
                <a:gd name="T55" fmla="*/ 1038759595 h 21515"/>
                <a:gd name="T56" fmla="*/ 229470826 w 21545"/>
                <a:gd name="T57" fmla="*/ 1310167541 h 21515"/>
                <a:gd name="T58" fmla="*/ 259666953 w 21545"/>
                <a:gd name="T59" fmla="*/ 1374985922 h 21515"/>
                <a:gd name="T60" fmla="*/ 251805281 w 21545"/>
                <a:gd name="T61" fmla="*/ 1501393627 h 21515"/>
                <a:gd name="T62" fmla="*/ 211127445 w 21545"/>
                <a:gd name="T63" fmla="*/ 1612435275 h 21515"/>
                <a:gd name="T64" fmla="*/ 169141056 w 21545"/>
                <a:gd name="T65" fmla="*/ 1586094610 h 21515"/>
                <a:gd name="T66" fmla="*/ 9706996 w 21545"/>
                <a:gd name="T67" fmla="*/ 1180533357 h 21515"/>
                <a:gd name="T68" fmla="*/ 9706996 w 21545"/>
                <a:gd name="T69" fmla="*/ 828813250 h 21515"/>
                <a:gd name="T70" fmla="*/ 71407764 w 21545"/>
                <a:gd name="T71" fmla="*/ 548367058 h 21515"/>
                <a:gd name="T72" fmla="*/ 299092743 w 21545"/>
                <a:gd name="T73" fmla="*/ 161528642 h 21515"/>
                <a:gd name="T74" fmla="*/ 556197612 w 21545"/>
                <a:gd name="T75" fmla="*/ 15366057 h 21515"/>
                <a:gd name="T76" fmla="*/ 661852052 w 21545"/>
                <a:gd name="T77" fmla="*/ 1162343 h 21515"/>
                <a:gd name="T78" fmla="*/ 946590965 w 21545"/>
                <a:gd name="T79" fmla="*/ 88962082 h 21515"/>
                <a:gd name="T80" fmla="*/ 1142710303 w 21545"/>
                <a:gd name="T81" fmla="*/ 322022613 h 21515"/>
                <a:gd name="T82" fmla="*/ 1263491803 w 21545"/>
                <a:gd name="T83" fmla="*/ 681488322 h 21515"/>
                <a:gd name="T84" fmla="*/ 1283145221 w 21545"/>
                <a:gd name="T85" fmla="*/ 929912333 h 21515"/>
                <a:gd name="T86" fmla="*/ 1269387676 w 21545"/>
                <a:gd name="T87" fmla="*/ 1186988842 h 21515"/>
                <a:gd name="T88" fmla="*/ 1016809205 w 21545"/>
                <a:gd name="T89" fmla="*/ 1888362344 h 21515"/>
                <a:gd name="T90" fmla="*/ 901328778 w 21545"/>
                <a:gd name="T91" fmla="*/ 1976292333 h 21515"/>
                <a:gd name="T92" fmla="*/ 753687987 w 21545"/>
                <a:gd name="T93" fmla="*/ 2007021870 h 21515"/>
                <a:gd name="T94" fmla="*/ 623140016 w 21545"/>
                <a:gd name="T95" fmla="*/ 1944400504 h 21515"/>
                <a:gd name="T96" fmla="*/ 536544193 w 21545"/>
                <a:gd name="T97" fmla="*/ 1809212526 h 21515"/>
                <a:gd name="T98" fmla="*/ 536544193 w 21545"/>
                <a:gd name="T99" fmla="*/ 1809212526 h 215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45" h="21515">
                  <a:moveTo>
                    <a:pt x="9009" y="14012"/>
                  </a:moveTo>
                  <a:cubicBezTo>
                    <a:pt x="8778" y="14713"/>
                    <a:pt x="8545" y="15448"/>
                    <a:pt x="8304" y="16166"/>
                  </a:cubicBezTo>
                  <a:cubicBezTo>
                    <a:pt x="8066" y="16874"/>
                    <a:pt x="7857" y="17593"/>
                    <a:pt x="7511" y="18243"/>
                  </a:cubicBezTo>
                  <a:cubicBezTo>
                    <a:pt x="6937" y="19321"/>
                    <a:pt x="6135" y="20315"/>
                    <a:pt x="5252" y="21206"/>
                  </a:cubicBezTo>
                  <a:cubicBezTo>
                    <a:pt x="5135" y="21325"/>
                    <a:pt x="4970" y="21542"/>
                    <a:pt x="4779" y="21512"/>
                  </a:cubicBezTo>
                  <a:cubicBezTo>
                    <a:pt x="4633" y="21489"/>
                    <a:pt x="4620" y="21380"/>
                    <a:pt x="4592" y="21223"/>
                  </a:cubicBezTo>
                  <a:cubicBezTo>
                    <a:pt x="4436" y="20366"/>
                    <a:pt x="4325" y="19376"/>
                    <a:pt x="4382" y="18413"/>
                  </a:cubicBezTo>
                  <a:cubicBezTo>
                    <a:pt x="4449" y="17316"/>
                    <a:pt x="4751" y="16405"/>
                    <a:pt x="5032" y="15493"/>
                  </a:cubicBezTo>
                  <a:cubicBezTo>
                    <a:pt x="5568" y="13758"/>
                    <a:pt x="6078" y="12056"/>
                    <a:pt x="6618" y="10309"/>
                  </a:cubicBezTo>
                  <a:cubicBezTo>
                    <a:pt x="6654" y="10193"/>
                    <a:pt x="6751" y="10001"/>
                    <a:pt x="6718" y="9934"/>
                  </a:cubicBezTo>
                  <a:cubicBezTo>
                    <a:pt x="6473" y="9449"/>
                    <a:pt x="6314" y="9013"/>
                    <a:pt x="6244" y="8504"/>
                  </a:cubicBezTo>
                  <a:cubicBezTo>
                    <a:pt x="6163" y="7919"/>
                    <a:pt x="6225" y="7373"/>
                    <a:pt x="6399" y="6870"/>
                  </a:cubicBezTo>
                  <a:cubicBezTo>
                    <a:pt x="6703" y="5980"/>
                    <a:pt x="7407" y="5191"/>
                    <a:pt x="8491" y="4903"/>
                  </a:cubicBezTo>
                  <a:cubicBezTo>
                    <a:pt x="9180" y="4721"/>
                    <a:pt x="9945" y="4803"/>
                    <a:pt x="10408" y="5014"/>
                  </a:cubicBezTo>
                  <a:cubicBezTo>
                    <a:pt x="10886" y="5231"/>
                    <a:pt x="11213" y="5575"/>
                    <a:pt x="11367" y="6061"/>
                  </a:cubicBezTo>
                  <a:cubicBezTo>
                    <a:pt x="11530" y="6579"/>
                    <a:pt x="11409" y="7198"/>
                    <a:pt x="11278" y="7653"/>
                  </a:cubicBezTo>
                  <a:cubicBezTo>
                    <a:pt x="10983" y="8677"/>
                    <a:pt x="10596" y="9447"/>
                    <a:pt x="10243" y="10437"/>
                  </a:cubicBezTo>
                  <a:cubicBezTo>
                    <a:pt x="10068" y="10927"/>
                    <a:pt x="9871" y="11431"/>
                    <a:pt x="10033" y="11961"/>
                  </a:cubicBezTo>
                  <a:cubicBezTo>
                    <a:pt x="10183" y="12446"/>
                    <a:pt x="10516" y="12781"/>
                    <a:pt x="10970" y="13033"/>
                  </a:cubicBezTo>
                  <a:cubicBezTo>
                    <a:pt x="11440" y="13293"/>
                    <a:pt x="11996" y="13437"/>
                    <a:pt x="12765" y="13416"/>
                  </a:cubicBezTo>
                  <a:cubicBezTo>
                    <a:pt x="14122" y="13380"/>
                    <a:pt x="15065" y="12719"/>
                    <a:pt x="15696" y="12097"/>
                  </a:cubicBezTo>
                  <a:cubicBezTo>
                    <a:pt x="16703" y="11101"/>
                    <a:pt x="17314" y="9755"/>
                    <a:pt x="17546" y="8155"/>
                  </a:cubicBezTo>
                  <a:cubicBezTo>
                    <a:pt x="17620" y="7639"/>
                    <a:pt x="17676" y="7046"/>
                    <a:pt x="17623" y="6461"/>
                  </a:cubicBezTo>
                  <a:cubicBezTo>
                    <a:pt x="17527" y="5381"/>
                    <a:pt x="17083" y="4513"/>
                    <a:pt x="16379" y="3839"/>
                  </a:cubicBezTo>
                  <a:cubicBezTo>
                    <a:pt x="15708" y="3198"/>
                    <a:pt x="14758" y="2688"/>
                    <a:pt x="13603" y="2401"/>
                  </a:cubicBezTo>
                  <a:cubicBezTo>
                    <a:pt x="12457" y="2116"/>
                    <a:pt x="10870" y="2021"/>
                    <a:pt x="9461" y="2205"/>
                  </a:cubicBezTo>
                  <a:cubicBezTo>
                    <a:pt x="6900" y="2539"/>
                    <a:pt x="5093" y="3646"/>
                    <a:pt x="4030" y="5175"/>
                  </a:cubicBezTo>
                  <a:cubicBezTo>
                    <a:pt x="3472" y="5977"/>
                    <a:pt x="3105" y="6898"/>
                    <a:pt x="3105" y="8045"/>
                  </a:cubicBezTo>
                  <a:cubicBezTo>
                    <a:pt x="3105" y="8928"/>
                    <a:pt x="3392" y="9614"/>
                    <a:pt x="3853" y="10147"/>
                  </a:cubicBezTo>
                  <a:cubicBezTo>
                    <a:pt x="4000" y="10317"/>
                    <a:pt x="4217" y="10456"/>
                    <a:pt x="4360" y="10649"/>
                  </a:cubicBezTo>
                  <a:cubicBezTo>
                    <a:pt x="4564" y="10923"/>
                    <a:pt x="4329" y="11332"/>
                    <a:pt x="4228" y="11628"/>
                  </a:cubicBezTo>
                  <a:cubicBezTo>
                    <a:pt x="4106" y="11986"/>
                    <a:pt x="4094" y="12480"/>
                    <a:pt x="3545" y="12488"/>
                  </a:cubicBezTo>
                  <a:cubicBezTo>
                    <a:pt x="3319" y="12492"/>
                    <a:pt x="3033" y="12365"/>
                    <a:pt x="2840" y="12284"/>
                  </a:cubicBezTo>
                  <a:cubicBezTo>
                    <a:pt x="1399" y="11677"/>
                    <a:pt x="523" y="10574"/>
                    <a:pt x="163" y="9143"/>
                  </a:cubicBezTo>
                  <a:cubicBezTo>
                    <a:pt x="-55" y="8274"/>
                    <a:pt x="-54" y="7259"/>
                    <a:pt x="163" y="6419"/>
                  </a:cubicBezTo>
                  <a:cubicBezTo>
                    <a:pt x="374" y="5606"/>
                    <a:pt x="766" y="4856"/>
                    <a:pt x="1199" y="4247"/>
                  </a:cubicBezTo>
                  <a:cubicBezTo>
                    <a:pt x="2099" y="2984"/>
                    <a:pt x="3417" y="1973"/>
                    <a:pt x="5022" y="1251"/>
                  </a:cubicBezTo>
                  <a:cubicBezTo>
                    <a:pt x="6255" y="696"/>
                    <a:pt x="7647" y="306"/>
                    <a:pt x="9339" y="119"/>
                  </a:cubicBezTo>
                  <a:cubicBezTo>
                    <a:pt x="9901" y="57"/>
                    <a:pt x="10482" y="31"/>
                    <a:pt x="11113" y="9"/>
                  </a:cubicBezTo>
                  <a:cubicBezTo>
                    <a:pt x="12956" y="-58"/>
                    <a:pt x="14632" y="260"/>
                    <a:pt x="15894" y="689"/>
                  </a:cubicBezTo>
                  <a:cubicBezTo>
                    <a:pt x="17226" y="1142"/>
                    <a:pt x="18288" y="1746"/>
                    <a:pt x="19187" y="2494"/>
                  </a:cubicBezTo>
                  <a:cubicBezTo>
                    <a:pt x="20113" y="3264"/>
                    <a:pt x="20787" y="4159"/>
                    <a:pt x="21215" y="5278"/>
                  </a:cubicBezTo>
                  <a:cubicBezTo>
                    <a:pt x="21437" y="5860"/>
                    <a:pt x="21545" y="6483"/>
                    <a:pt x="21545" y="7202"/>
                  </a:cubicBezTo>
                  <a:cubicBezTo>
                    <a:pt x="21545" y="7923"/>
                    <a:pt x="21453" y="8558"/>
                    <a:pt x="21314" y="9193"/>
                  </a:cubicBezTo>
                  <a:cubicBezTo>
                    <a:pt x="20790" y="11573"/>
                    <a:pt x="19303" y="13518"/>
                    <a:pt x="17073" y="14625"/>
                  </a:cubicBezTo>
                  <a:cubicBezTo>
                    <a:pt x="16532" y="14894"/>
                    <a:pt x="15877" y="15141"/>
                    <a:pt x="15134" y="15306"/>
                  </a:cubicBezTo>
                  <a:cubicBezTo>
                    <a:pt x="14397" y="15470"/>
                    <a:pt x="13556" y="15592"/>
                    <a:pt x="12655" y="15544"/>
                  </a:cubicBezTo>
                  <a:cubicBezTo>
                    <a:pt x="11780" y="15499"/>
                    <a:pt x="11065" y="15318"/>
                    <a:pt x="10463" y="15059"/>
                  </a:cubicBezTo>
                  <a:cubicBezTo>
                    <a:pt x="9866" y="14803"/>
                    <a:pt x="9365" y="14488"/>
                    <a:pt x="9009" y="14012"/>
                  </a:cubicBezTo>
                  <a:close/>
                  <a:moveTo>
                    <a:pt x="9009" y="14012"/>
                  </a:moveTo>
                </a:path>
              </a:pathLst>
            </a:custGeom>
            <a:solidFill>
              <a:schemeClr val="bg2"/>
            </a:solidFill>
            <a:ln>
              <a:noFill/>
            </a:ln>
          </p:spPr>
          <p:txBody>
            <a:bodyPr lIns="0" tIns="0" rIns="0" bIns="0"/>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2" name="Group 11"/>
            <p:cNvGrpSpPr/>
            <p:nvPr/>
          </p:nvGrpSpPr>
          <p:grpSpPr>
            <a:xfrm>
              <a:off x="2571029" y="2542894"/>
              <a:ext cx="358955" cy="332191"/>
              <a:chOff x="1424267" y="1898426"/>
              <a:chExt cx="477770" cy="401951"/>
            </a:xfrm>
            <a:solidFill>
              <a:schemeClr val="bg2"/>
            </a:solidFill>
          </p:grpSpPr>
          <p:sp>
            <p:nvSpPr>
              <p:cNvPr id="13" name="AutoShape 27"/>
              <p:cNvSpPr/>
              <p:nvPr/>
            </p:nvSpPr>
            <p:spPr bwMode="auto">
              <a:xfrm>
                <a:off x="1424267" y="1898426"/>
                <a:ext cx="288258" cy="401951"/>
              </a:xfrm>
              <a:custGeom>
                <a:avLst/>
                <a:gdLst>
                  <a:gd name="T0" fmla="*/ 0 w 21594"/>
                  <a:gd name="T1" fmla="*/ 0 h 21481"/>
                  <a:gd name="T2" fmla="*/ 0 w 21594"/>
                  <a:gd name="T3" fmla="*/ 0 h 21481"/>
                  <a:gd name="T4" fmla="*/ 0 w 21594"/>
                  <a:gd name="T5" fmla="*/ 0 h 21481"/>
                  <a:gd name="T6" fmla="*/ 0 w 21594"/>
                  <a:gd name="T7" fmla="*/ 0 h 21481"/>
                  <a:gd name="T8" fmla="*/ 0 w 21594"/>
                  <a:gd name="T9" fmla="*/ 0 h 21481"/>
                  <a:gd name="T10" fmla="*/ 0 w 21594"/>
                  <a:gd name="T11" fmla="*/ 0 h 21481"/>
                  <a:gd name="T12" fmla="*/ 0 w 21594"/>
                  <a:gd name="T13" fmla="*/ 0 h 21481"/>
                  <a:gd name="T14" fmla="*/ 0 w 21594"/>
                  <a:gd name="T15" fmla="*/ 0 h 21481"/>
                  <a:gd name="T16" fmla="*/ 0 w 21594"/>
                  <a:gd name="T17" fmla="*/ 0 h 21481"/>
                  <a:gd name="T18" fmla="*/ 0 w 21594"/>
                  <a:gd name="T19" fmla="*/ 0 h 21481"/>
                  <a:gd name="T20" fmla="*/ 0 w 21594"/>
                  <a:gd name="T21" fmla="*/ 0 h 21481"/>
                  <a:gd name="T22" fmla="*/ 0 w 21594"/>
                  <a:gd name="T23" fmla="*/ 0 h 21481"/>
                  <a:gd name="T24" fmla="*/ 0 w 21594"/>
                  <a:gd name="T25" fmla="*/ 0 h 21481"/>
                  <a:gd name="T26" fmla="*/ 0 w 21594"/>
                  <a:gd name="T27" fmla="*/ 0 h 21481"/>
                  <a:gd name="T28" fmla="*/ 0 w 21594"/>
                  <a:gd name="T29" fmla="*/ 0 h 21481"/>
                  <a:gd name="T30" fmla="*/ 0 w 21594"/>
                  <a:gd name="T31" fmla="*/ 0 h 21481"/>
                  <a:gd name="T32" fmla="*/ 0 w 21594"/>
                  <a:gd name="T33" fmla="*/ 0 h 21481"/>
                  <a:gd name="T34" fmla="*/ 0 w 21594"/>
                  <a:gd name="T35" fmla="*/ 0 h 21481"/>
                  <a:gd name="T36" fmla="*/ 0 w 21594"/>
                  <a:gd name="T37" fmla="*/ 0 h 21481"/>
                  <a:gd name="T38" fmla="*/ 0 w 21594"/>
                  <a:gd name="T39" fmla="*/ 0 h 21481"/>
                  <a:gd name="T40" fmla="*/ 0 w 21594"/>
                  <a:gd name="T41" fmla="*/ 0 h 21481"/>
                  <a:gd name="T42" fmla="*/ 0 w 21594"/>
                  <a:gd name="T43" fmla="*/ 0 h 21481"/>
                  <a:gd name="T44" fmla="*/ 0 w 21594"/>
                  <a:gd name="T45" fmla="*/ 0 h 21481"/>
                  <a:gd name="T46" fmla="*/ 0 w 21594"/>
                  <a:gd name="T47" fmla="*/ 0 h 21481"/>
                  <a:gd name="T48" fmla="*/ 0 w 21594"/>
                  <a:gd name="T49" fmla="*/ 0 h 21481"/>
                  <a:gd name="T50" fmla="*/ 0 w 21594"/>
                  <a:gd name="T51" fmla="*/ 0 h 21481"/>
                  <a:gd name="T52" fmla="*/ 0 w 21594"/>
                  <a:gd name="T53" fmla="*/ 0 h 21481"/>
                  <a:gd name="T54" fmla="*/ 0 w 21594"/>
                  <a:gd name="T55" fmla="*/ 0 h 21481"/>
                  <a:gd name="T56" fmla="*/ 0 w 21594"/>
                  <a:gd name="T57" fmla="*/ 0 h 21481"/>
                  <a:gd name="T58" fmla="*/ 0 w 21594"/>
                  <a:gd name="T59" fmla="*/ 0 h 21481"/>
                  <a:gd name="T60" fmla="*/ 0 w 21594"/>
                  <a:gd name="T61" fmla="*/ 0 h 21481"/>
                  <a:gd name="T62" fmla="*/ 0 w 21594"/>
                  <a:gd name="T63" fmla="*/ 0 h 21481"/>
                  <a:gd name="T64" fmla="*/ 0 w 21594"/>
                  <a:gd name="T65" fmla="*/ 0 h 21481"/>
                  <a:gd name="T66" fmla="*/ 0 w 21594"/>
                  <a:gd name="T67" fmla="*/ 0 h 21481"/>
                  <a:gd name="T68" fmla="*/ 0 w 21594"/>
                  <a:gd name="T69" fmla="*/ 0 h 21481"/>
                  <a:gd name="T70" fmla="*/ 0 w 21594"/>
                  <a:gd name="T71" fmla="*/ 0 h 21481"/>
                  <a:gd name="T72" fmla="*/ 0 w 21594"/>
                  <a:gd name="T73" fmla="*/ 0 h 21481"/>
                  <a:gd name="T74" fmla="*/ 0 w 21594"/>
                  <a:gd name="T75" fmla="*/ 0 h 21481"/>
                  <a:gd name="T76" fmla="*/ 0 w 21594"/>
                  <a:gd name="T77" fmla="*/ 0 h 214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594" h="21481">
                    <a:moveTo>
                      <a:pt x="5932" y="14439"/>
                    </a:moveTo>
                    <a:cubicBezTo>
                      <a:pt x="5273" y="14717"/>
                      <a:pt x="4486" y="15132"/>
                      <a:pt x="4051" y="15925"/>
                    </a:cubicBezTo>
                    <a:cubicBezTo>
                      <a:pt x="3759" y="16454"/>
                      <a:pt x="3756" y="17150"/>
                      <a:pt x="3978" y="17683"/>
                    </a:cubicBezTo>
                    <a:cubicBezTo>
                      <a:pt x="4608" y="19197"/>
                      <a:pt x="7232" y="20072"/>
                      <a:pt x="9983" y="20234"/>
                    </a:cubicBezTo>
                    <a:cubicBezTo>
                      <a:pt x="12956" y="20410"/>
                      <a:pt x="15960" y="20095"/>
                      <a:pt x="17254" y="18650"/>
                    </a:cubicBezTo>
                    <a:cubicBezTo>
                      <a:pt x="17955" y="17866"/>
                      <a:pt x="17984" y="16727"/>
                      <a:pt x="17290" y="15949"/>
                    </a:cubicBezTo>
                    <a:cubicBezTo>
                      <a:pt x="16475" y="15037"/>
                      <a:pt x="15361" y="14638"/>
                      <a:pt x="14179" y="14068"/>
                    </a:cubicBezTo>
                    <a:cubicBezTo>
                      <a:pt x="13820" y="13894"/>
                      <a:pt x="13466" y="13609"/>
                      <a:pt x="12986" y="13522"/>
                    </a:cubicBezTo>
                    <a:cubicBezTo>
                      <a:pt x="12654" y="13463"/>
                      <a:pt x="11973" y="13511"/>
                      <a:pt x="11611" y="13522"/>
                    </a:cubicBezTo>
                    <a:cubicBezTo>
                      <a:pt x="9250" y="13600"/>
                      <a:pt x="7368" y="13834"/>
                      <a:pt x="5932" y="14439"/>
                    </a:cubicBezTo>
                    <a:close/>
                    <a:moveTo>
                      <a:pt x="6258" y="2650"/>
                    </a:moveTo>
                    <a:cubicBezTo>
                      <a:pt x="5686" y="3797"/>
                      <a:pt x="6129" y="5340"/>
                      <a:pt x="6727" y="6340"/>
                    </a:cubicBezTo>
                    <a:cubicBezTo>
                      <a:pt x="7378" y="7427"/>
                      <a:pt x="8390" y="8316"/>
                      <a:pt x="9622" y="8718"/>
                    </a:cubicBezTo>
                    <a:cubicBezTo>
                      <a:pt x="11602" y="9365"/>
                      <a:pt x="14233" y="8713"/>
                      <a:pt x="15048" y="7554"/>
                    </a:cubicBezTo>
                    <a:cubicBezTo>
                      <a:pt x="15273" y="7233"/>
                      <a:pt x="15376" y="6761"/>
                      <a:pt x="15409" y="6414"/>
                    </a:cubicBezTo>
                    <a:cubicBezTo>
                      <a:pt x="15622" y="4186"/>
                      <a:pt x="13889" y="2022"/>
                      <a:pt x="11935" y="1263"/>
                    </a:cubicBezTo>
                    <a:cubicBezTo>
                      <a:pt x="11340" y="1030"/>
                      <a:pt x="10391" y="902"/>
                      <a:pt x="9513" y="966"/>
                    </a:cubicBezTo>
                    <a:cubicBezTo>
                      <a:pt x="7789" y="1092"/>
                      <a:pt x="6661" y="1840"/>
                      <a:pt x="6258" y="2650"/>
                    </a:cubicBezTo>
                    <a:close/>
                    <a:moveTo>
                      <a:pt x="18845" y="1015"/>
                    </a:moveTo>
                    <a:cubicBezTo>
                      <a:pt x="18029" y="1015"/>
                      <a:pt x="17240" y="1015"/>
                      <a:pt x="16240" y="1015"/>
                    </a:cubicBezTo>
                    <a:cubicBezTo>
                      <a:pt x="17894" y="1951"/>
                      <a:pt x="19363" y="3151"/>
                      <a:pt x="19243" y="5102"/>
                    </a:cubicBezTo>
                    <a:cubicBezTo>
                      <a:pt x="19122" y="7073"/>
                      <a:pt x="17294" y="7867"/>
                      <a:pt x="15625" y="8792"/>
                    </a:cubicBezTo>
                    <a:cubicBezTo>
                      <a:pt x="15241" y="9005"/>
                      <a:pt x="14651" y="9444"/>
                      <a:pt x="14505" y="9708"/>
                    </a:cubicBezTo>
                    <a:cubicBezTo>
                      <a:pt x="13900" y="10800"/>
                      <a:pt x="15517" y="11415"/>
                      <a:pt x="16349" y="11838"/>
                    </a:cubicBezTo>
                    <a:cubicBezTo>
                      <a:pt x="17110" y="12225"/>
                      <a:pt x="17756" y="12561"/>
                      <a:pt x="18339" y="12903"/>
                    </a:cubicBezTo>
                    <a:cubicBezTo>
                      <a:pt x="19569" y="13625"/>
                      <a:pt x="20734" y="14550"/>
                      <a:pt x="20726" y="16148"/>
                    </a:cubicBezTo>
                    <a:cubicBezTo>
                      <a:pt x="20718" y="17893"/>
                      <a:pt x="19252" y="19109"/>
                      <a:pt x="17615" y="19913"/>
                    </a:cubicBezTo>
                    <a:cubicBezTo>
                      <a:pt x="15973" y="20718"/>
                      <a:pt x="13608" y="21273"/>
                      <a:pt x="11213" y="21423"/>
                    </a:cubicBezTo>
                    <a:cubicBezTo>
                      <a:pt x="8407" y="21600"/>
                      <a:pt x="5762" y="21374"/>
                      <a:pt x="3725" y="20755"/>
                    </a:cubicBezTo>
                    <a:cubicBezTo>
                      <a:pt x="1883" y="20194"/>
                      <a:pt x="-6" y="19159"/>
                      <a:pt x="0" y="17436"/>
                    </a:cubicBezTo>
                    <a:cubicBezTo>
                      <a:pt x="3" y="16550"/>
                      <a:pt x="593" y="15684"/>
                      <a:pt x="1265" y="15132"/>
                    </a:cubicBezTo>
                    <a:cubicBezTo>
                      <a:pt x="3418" y="13366"/>
                      <a:pt x="7108" y="12934"/>
                      <a:pt x="11575" y="12705"/>
                    </a:cubicBezTo>
                    <a:cubicBezTo>
                      <a:pt x="11335" y="12383"/>
                      <a:pt x="10683" y="11999"/>
                      <a:pt x="10453" y="11516"/>
                    </a:cubicBezTo>
                    <a:cubicBezTo>
                      <a:pt x="10158" y="10897"/>
                      <a:pt x="10341" y="10209"/>
                      <a:pt x="10742" y="9708"/>
                    </a:cubicBezTo>
                    <a:cubicBezTo>
                      <a:pt x="7884" y="9960"/>
                      <a:pt x="5600" y="9393"/>
                      <a:pt x="4086" y="8396"/>
                    </a:cubicBezTo>
                    <a:cubicBezTo>
                      <a:pt x="2796" y="7544"/>
                      <a:pt x="1798" y="6101"/>
                      <a:pt x="2314" y="4433"/>
                    </a:cubicBezTo>
                    <a:cubicBezTo>
                      <a:pt x="2755" y="3007"/>
                      <a:pt x="3989" y="1978"/>
                      <a:pt x="5534" y="1263"/>
                    </a:cubicBezTo>
                    <a:cubicBezTo>
                      <a:pt x="7148" y="516"/>
                      <a:pt x="9116" y="0"/>
                      <a:pt x="11684" y="0"/>
                    </a:cubicBezTo>
                    <a:cubicBezTo>
                      <a:pt x="14848" y="0"/>
                      <a:pt x="18228" y="0"/>
                      <a:pt x="21594" y="0"/>
                    </a:cubicBezTo>
                  </a:path>
                </a:pathLst>
              </a:custGeom>
              <a:grp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AutoShape 28"/>
              <p:cNvSpPr/>
              <p:nvPr/>
            </p:nvSpPr>
            <p:spPr bwMode="auto">
              <a:xfrm>
                <a:off x="1719507" y="1963838"/>
                <a:ext cx="182530" cy="1753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9382" y="0"/>
                    </a:moveTo>
                    <a:cubicBezTo>
                      <a:pt x="10335" y="0"/>
                      <a:pt x="11333" y="0"/>
                      <a:pt x="12285" y="0"/>
                    </a:cubicBezTo>
                    <a:cubicBezTo>
                      <a:pt x="12285" y="3056"/>
                      <a:pt x="12285" y="6154"/>
                      <a:pt x="12285" y="9210"/>
                    </a:cubicBezTo>
                    <a:cubicBezTo>
                      <a:pt x="15184" y="9210"/>
                      <a:pt x="18514" y="9210"/>
                      <a:pt x="21600" y="9210"/>
                    </a:cubicBezTo>
                    <a:cubicBezTo>
                      <a:pt x="21600" y="10204"/>
                      <a:pt x="21600" y="11225"/>
                      <a:pt x="21600" y="12218"/>
                    </a:cubicBezTo>
                    <a:cubicBezTo>
                      <a:pt x="18423" y="12218"/>
                      <a:pt x="15390" y="12218"/>
                      <a:pt x="12285" y="12218"/>
                    </a:cubicBezTo>
                    <a:cubicBezTo>
                      <a:pt x="12285" y="15351"/>
                      <a:pt x="12285" y="18467"/>
                      <a:pt x="12285" y="21600"/>
                    </a:cubicBezTo>
                    <a:cubicBezTo>
                      <a:pt x="11313" y="21600"/>
                      <a:pt x="10354" y="21600"/>
                      <a:pt x="9382" y="21600"/>
                    </a:cubicBezTo>
                    <a:cubicBezTo>
                      <a:pt x="9382" y="18486"/>
                      <a:pt x="9382" y="15331"/>
                      <a:pt x="9382" y="12218"/>
                    </a:cubicBezTo>
                    <a:cubicBezTo>
                      <a:pt x="6247" y="12218"/>
                      <a:pt x="3125" y="12218"/>
                      <a:pt x="0" y="12218"/>
                    </a:cubicBezTo>
                    <a:cubicBezTo>
                      <a:pt x="0" y="11225"/>
                      <a:pt x="0" y="10204"/>
                      <a:pt x="0" y="9210"/>
                    </a:cubicBezTo>
                    <a:cubicBezTo>
                      <a:pt x="3124" y="9210"/>
                      <a:pt x="6259" y="9210"/>
                      <a:pt x="9382" y="9210"/>
                    </a:cubicBezTo>
                    <a:cubicBezTo>
                      <a:pt x="9382" y="6192"/>
                      <a:pt x="9382" y="3190"/>
                      <a:pt x="9382" y="171"/>
                    </a:cubicBezTo>
                    <a:cubicBezTo>
                      <a:pt x="9379" y="90"/>
                      <a:pt x="9315" y="10"/>
                      <a:pt x="9382" y="0"/>
                    </a:cubicBezTo>
                    <a:close/>
                    <a:moveTo>
                      <a:pt x="9382" y="0"/>
                    </a:moveTo>
                  </a:path>
                </a:pathLst>
              </a:custGeom>
              <a:grp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2" name="TextBox 21"/>
            <p:cNvSpPr txBox="1"/>
            <p:nvPr/>
          </p:nvSpPr>
          <p:spPr>
            <a:xfrm>
              <a:off x="3369278" y="2989112"/>
              <a:ext cx="649537" cy="369332"/>
            </a:xfrm>
            <a:prstGeom prst="rect">
              <a:avLst/>
            </a:prstGeom>
            <a:noFill/>
          </p:spPr>
          <p:txBody>
            <a:bodyPr wrap="none" rtlCol="0">
              <a:spAutoFit/>
            </a:bodyPr>
            <a:lstStyle/>
            <a:p>
              <a:r>
                <a:rPr lang="en-US"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27%</a:t>
              </a:r>
              <a:endParaRPr lang="en-GB"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TextBox 33"/>
            <p:cNvSpPr txBox="1"/>
            <p:nvPr/>
          </p:nvSpPr>
          <p:spPr>
            <a:xfrm>
              <a:off x="4203757" y="3809017"/>
              <a:ext cx="649537" cy="369332"/>
            </a:xfrm>
            <a:prstGeom prst="rect">
              <a:avLst/>
            </a:prstGeom>
            <a:noFill/>
          </p:spPr>
          <p:txBody>
            <a:bodyPr wrap="none" rtlCol="0">
              <a:spAutoFit/>
            </a:bodyPr>
            <a:lstStyle/>
            <a:p>
              <a:r>
                <a:rPr lang="en-US"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14%</a:t>
              </a:r>
              <a:endParaRPr lang="en-GB"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5" name="TextBox 34"/>
            <p:cNvSpPr txBox="1"/>
            <p:nvPr/>
          </p:nvSpPr>
          <p:spPr>
            <a:xfrm>
              <a:off x="2383833" y="2943400"/>
              <a:ext cx="649537" cy="369332"/>
            </a:xfrm>
            <a:prstGeom prst="rect">
              <a:avLst/>
            </a:prstGeom>
            <a:noFill/>
          </p:spPr>
          <p:txBody>
            <a:bodyPr wrap="none" rtlCol="0">
              <a:spAutoFit/>
            </a:bodyPr>
            <a:lstStyle/>
            <a:p>
              <a:r>
                <a:rPr lang="en-US"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35%</a:t>
              </a:r>
              <a:endParaRPr lang="en-GB"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TextBox 35"/>
            <p:cNvSpPr txBox="1"/>
            <p:nvPr/>
          </p:nvSpPr>
          <p:spPr>
            <a:xfrm>
              <a:off x="2764969" y="4753971"/>
              <a:ext cx="649537" cy="369332"/>
            </a:xfrm>
            <a:prstGeom prst="rect">
              <a:avLst/>
            </a:prstGeom>
            <a:noFill/>
          </p:spPr>
          <p:txBody>
            <a:bodyPr wrap="none" rtlCol="0">
              <a:spAutoFit/>
            </a:bodyPr>
            <a:lstStyle/>
            <a:p>
              <a:r>
                <a:rPr lang="en-US"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69%</a:t>
              </a:r>
              <a:endParaRPr lang="en-GB" b="1">
                <a:solidFill>
                  <a:schemeClr val="bg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37" name="TextBox 36"/>
          <p:cNvSpPr txBox="1"/>
          <p:nvPr/>
        </p:nvSpPr>
        <p:spPr>
          <a:xfrm>
            <a:off x="6120944" y="1675552"/>
            <a:ext cx="2135521" cy="461665"/>
          </a:xfrm>
          <a:prstGeom prst="rect">
            <a:avLst/>
          </a:prstGeom>
          <a:noFill/>
        </p:spPr>
        <p:txBody>
          <a:bodyPr wrap="none" rtlCol="0">
            <a:spAutoFit/>
          </a:bodyPr>
          <a:lstStyle/>
          <a:p>
            <a:r>
              <a:rPr lang="en-US" sz="24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Data Diagram</a:t>
            </a:r>
            <a:endParaRPr lang="en-GB" sz="24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Freeform 5"/>
          <p:cNvSpPr>
            <a:spLocks noEditPoints="1"/>
          </p:cNvSpPr>
          <p:nvPr/>
        </p:nvSpPr>
        <p:spPr bwMode="auto">
          <a:xfrm>
            <a:off x="6329308" y="2904960"/>
            <a:ext cx="601933" cy="574214"/>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1"/>
          </a:solidFill>
          <a:ln>
            <a:noFill/>
          </a:ln>
        </p:spPr>
        <p:txBody>
          <a:bodyPr vert="horz" wrap="square" lIns="91440" tIns="45720" rIns="91440" bIns="45720" numCol="1" anchor="t" anchorCtr="0" compatLnSpc="1"/>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Freeform 13"/>
          <p:cNvSpPr>
            <a:spLocks noEditPoints="1"/>
          </p:cNvSpPr>
          <p:nvPr/>
        </p:nvSpPr>
        <p:spPr bwMode="auto">
          <a:xfrm>
            <a:off x="8751222" y="2904960"/>
            <a:ext cx="393836" cy="597436"/>
          </a:xfrm>
          <a:custGeom>
            <a:avLst/>
            <a:gdLst>
              <a:gd name="T0" fmla="*/ 615 w 704"/>
              <a:gd name="T1" fmla="*/ 0 h 1176"/>
              <a:gd name="T2" fmla="*/ 89 w 704"/>
              <a:gd name="T3" fmla="*/ 0 h 1176"/>
              <a:gd name="T4" fmla="*/ 0 w 704"/>
              <a:gd name="T5" fmla="*/ 89 h 1176"/>
              <a:gd name="T6" fmla="*/ 0 w 704"/>
              <a:gd name="T7" fmla="*/ 1087 h 1176"/>
              <a:gd name="T8" fmla="*/ 89 w 704"/>
              <a:gd name="T9" fmla="*/ 1176 h 1176"/>
              <a:gd name="T10" fmla="*/ 615 w 704"/>
              <a:gd name="T11" fmla="*/ 1176 h 1176"/>
              <a:gd name="T12" fmla="*/ 704 w 704"/>
              <a:gd name="T13" fmla="*/ 1087 h 1176"/>
              <a:gd name="T14" fmla="*/ 704 w 704"/>
              <a:gd name="T15" fmla="*/ 89 h 1176"/>
              <a:gd name="T16" fmla="*/ 615 w 704"/>
              <a:gd name="T17" fmla="*/ 0 h 1176"/>
              <a:gd name="T18" fmla="*/ 387 w 704"/>
              <a:gd name="T19" fmla="*/ 1084 h 1176"/>
              <a:gd name="T20" fmla="*/ 375 w 704"/>
              <a:gd name="T21" fmla="*/ 1097 h 1176"/>
              <a:gd name="T22" fmla="*/ 329 w 704"/>
              <a:gd name="T23" fmla="*/ 1097 h 1176"/>
              <a:gd name="T24" fmla="*/ 317 w 704"/>
              <a:gd name="T25" fmla="*/ 1084 h 1176"/>
              <a:gd name="T26" fmla="*/ 317 w 704"/>
              <a:gd name="T27" fmla="*/ 1044 h 1176"/>
              <a:gd name="T28" fmla="*/ 322 w 704"/>
              <a:gd name="T29" fmla="*/ 1033 h 1176"/>
              <a:gd name="T30" fmla="*/ 345 w 704"/>
              <a:gd name="T31" fmla="*/ 1017 h 1176"/>
              <a:gd name="T32" fmla="*/ 359 w 704"/>
              <a:gd name="T33" fmla="*/ 1017 h 1176"/>
              <a:gd name="T34" fmla="*/ 382 w 704"/>
              <a:gd name="T35" fmla="*/ 1033 h 1176"/>
              <a:gd name="T36" fmla="*/ 387 w 704"/>
              <a:gd name="T37" fmla="*/ 1044 h 1176"/>
              <a:gd name="T38" fmla="*/ 387 w 704"/>
              <a:gd name="T39" fmla="*/ 1084 h 1176"/>
              <a:gd name="T40" fmla="*/ 598 w 704"/>
              <a:gd name="T41" fmla="*/ 962 h 1176"/>
              <a:gd name="T42" fmla="*/ 106 w 704"/>
              <a:gd name="T43" fmla="*/ 962 h 1176"/>
              <a:gd name="T44" fmla="*/ 106 w 704"/>
              <a:gd name="T45" fmla="*/ 135 h 1176"/>
              <a:gd name="T46" fmla="*/ 598 w 704"/>
              <a:gd name="T47" fmla="*/ 135 h 1176"/>
              <a:gd name="T48" fmla="*/ 598 w 704"/>
              <a:gd name="T49" fmla="*/ 962 h 1176"/>
              <a:gd name="T50" fmla="*/ 598 w 704"/>
              <a:gd name="T51" fmla="*/ 962 h 1176"/>
              <a:gd name="T52" fmla="*/ 598 w 704"/>
              <a:gd name="T53" fmla="*/ 96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4" h="1176">
                <a:moveTo>
                  <a:pt x="615" y="0"/>
                </a:moveTo>
                <a:cubicBezTo>
                  <a:pt x="89" y="0"/>
                  <a:pt x="89" y="0"/>
                  <a:pt x="89" y="0"/>
                </a:cubicBezTo>
                <a:cubicBezTo>
                  <a:pt x="40" y="0"/>
                  <a:pt x="0" y="40"/>
                  <a:pt x="0" y="89"/>
                </a:cubicBezTo>
                <a:cubicBezTo>
                  <a:pt x="0" y="1087"/>
                  <a:pt x="0" y="1087"/>
                  <a:pt x="0" y="1087"/>
                </a:cubicBezTo>
                <a:cubicBezTo>
                  <a:pt x="0" y="1136"/>
                  <a:pt x="40" y="1176"/>
                  <a:pt x="89" y="1176"/>
                </a:cubicBezTo>
                <a:cubicBezTo>
                  <a:pt x="615" y="1176"/>
                  <a:pt x="615" y="1176"/>
                  <a:pt x="615" y="1176"/>
                </a:cubicBezTo>
                <a:cubicBezTo>
                  <a:pt x="664" y="1176"/>
                  <a:pt x="704" y="1136"/>
                  <a:pt x="704" y="1087"/>
                </a:cubicBezTo>
                <a:cubicBezTo>
                  <a:pt x="704" y="89"/>
                  <a:pt x="704" y="89"/>
                  <a:pt x="704" y="89"/>
                </a:cubicBezTo>
                <a:cubicBezTo>
                  <a:pt x="704" y="40"/>
                  <a:pt x="664" y="0"/>
                  <a:pt x="615" y="0"/>
                </a:cubicBezTo>
                <a:close/>
                <a:moveTo>
                  <a:pt x="387" y="1084"/>
                </a:moveTo>
                <a:cubicBezTo>
                  <a:pt x="387" y="1091"/>
                  <a:pt x="382" y="1097"/>
                  <a:pt x="375" y="1097"/>
                </a:cubicBezTo>
                <a:cubicBezTo>
                  <a:pt x="329" y="1097"/>
                  <a:pt x="329" y="1097"/>
                  <a:pt x="329" y="1097"/>
                </a:cubicBezTo>
                <a:cubicBezTo>
                  <a:pt x="322" y="1097"/>
                  <a:pt x="317" y="1091"/>
                  <a:pt x="317" y="1084"/>
                </a:cubicBezTo>
                <a:cubicBezTo>
                  <a:pt x="317" y="1044"/>
                  <a:pt x="317" y="1044"/>
                  <a:pt x="317" y="1044"/>
                </a:cubicBezTo>
                <a:cubicBezTo>
                  <a:pt x="317" y="1040"/>
                  <a:pt x="319" y="1036"/>
                  <a:pt x="322" y="1033"/>
                </a:cubicBezTo>
                <a:cubicBezTo>
                  <a:pt x="345" y="1017"/>
                  <a:pt x="345" y="1017"/>
                  <a:pt x="345" y="1017"/>
                </a:cubicBezTo>
                <a:cubicBezTo>
                  <a:pt x="349" y="1014"/>
                  <a:pt x="355" y="1014"/>
                  <a:pt x="359" y="1017"/>
                </a:cubicBezTo>
                <a:cubicBezTo>
                  <a:pt x="382" y="1033"/>
                  <a:pt x="382" y="1033"/>
                  <a:pt x="382" y="1033"/>
                </a:cubicBezTo>
                <a:cubicBezTo>
                  <a:pt x="385" y="1036"/>
                  <a:pt x="387" y="1040"/>
                  <a:pt x="387" y="1044"/>
                </a:cubicBezTo>
                <a:cubicBezTo>
                  <a:pt x="387" y="1084"/>
                  <a:pt x="387" y="1084"/>
                  <a:pt x="387" y="1084"/>
                </a:cubicBezTo>
                <a:close/>
                <a:moveTo>
                  <a:pt x="598" y="962"/>
                </a:moveTo>
                <a:cubicBezTo>
                  <a:pt x="106" y="962"/>
                  <a:pt x="106" y="962"/>
                  <a:pt x="106" y="962"/>
                </a:cubicBezTo>
                <a:cubicBezTo>
                  <a:pt x="106" y="135"/>
                  <a:pt x="106" y="135"/>
                  <a:pt x="106" y="135"/>
                </a:cubicBezTo>
                <a:cubicBezTo>
                  <a:pt x="598" y="135"/>
                  <a:pt x="598" y="135"/>
                  <a:pt x="598" y="135"/>
                </a:cubicBezTo>
                <a:lnTo>
                  <a:pt x="598" y="962"/>
                </a:lnTo>
                <a:close/>
                <a:moveTo>
                  <a:pt x="598" y="962"/>
                </a:moveTo>
                <a:cubicBezTo>
                  <a:pt x="598" y="962"/>
                  <a:pt x="598" y="962"/>
                  <a:pt x="598" y="962"/>
                </a:cubicBezTo>
              </a:path>
            </a:pathLst>
          </a:custGeom>
          <a:solidFill>
            <a:schemeClr val="accent1"/>
          </a:solidFill>
          <a:ln>
            <a:noFill/>
          </a:ln>
        </p:spPr>
        <p:txBody>
          <a:bodyPr vert="horz" wrap="square" lIns="91440" tIns="45720" rIns="91440" bIns="45720" numCol="1" anchor="t" anchorCtr="0" compatLnSpc="1"/>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Rectangle 39"/>
          <p:cNvSpPr/>
          <p:nvPr/>
        </p:nvSpPr>
        <p:spPr>
          <a:xfrm>
            <a:off x="6120944" y="2101402"/>
            <a:ext cx="4182234"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 nibh euismod tincidunt ut laoreet dolore magna aliquam erat volutpat.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1" name="TextBox 40"/>
          <p:cNvSpPr txBox="1"/>
          <p:nvPr/>
        </p:nvSpPr>
        <p:spPr>
          <a:xfrm>
            <a:off x="6938909" y="3027632"/>
            <a:ext cx="1011815" cy="584775"/>
          </a:xfrm>
          <a:prstGeom prst="rect">
            <a:avLst/>
          </a:prstGeom>
          <a:noFill/>
        </p:spPr>
        <p:txBody>
          <a:bodyPr wrap="none" rtlCol="0">
            <a:spAutoFit/>
          </a:bodyPr>
          <a:lstStyle/>
          <a:p>
            <a:r>
              <a:rPr lang="en-US" sz="32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42%</a:t>
            </a:r>
            <a:endParaRPr lang="en-GB" sz="32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2" name="TextBox 41"/>
          <p:cNvSpPr txBox="1"/>
          <p:nvPr/>
        </p:nvSpPr>
        <p:spPr>
          <a:xfrm>
            <a:off x="9145058" y="3027632"/>
            <a:ext cx="1011815" cy="584775"/>
          </a:xfrm>
          <a:prstGeom prst="rect">
            <a:avLst/>
          </a:prstGeom>
          <a:noFill/>
        </p:spPr>
        <p:txBody>
          <a:bodyPr wrap="none" rtlCol="0">
            <a:spAutoFit/>
          </a:bodyPr>
          <a:lstStyle/>
          <a:p>
            <a:r>
              <a:rPr lang="en-US" sz="32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58%</a:t>
            </a:r>
            <a:endParaRPr lang="en-GB" sz="32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3" name="Rectangle 42"/>
          <p:cNvSpPr/>
          <p:nvPr/>
        </p:nvSpPr>
        <p:spPr>
          <a:xfrm>
            <a:off x="6217465" y="4025949"/>
            <a:ext cx="1730518" cy="1569660"/>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 nibh euismod tincidunt ut laoreet dolore magna aliquam erat volutpat.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4" name="TextBox 43"/>
          <p:cNvSpPr txBox="1"/>
          <p:nvPr/>
        </p:nvSpPr>
        <p:spPr>
          <a:xfrm>
            <a:off x="6453926" y="3574407"/>
            <a:ext cx="1067921" cy="369332"/>
          </a:xfrm>
          <a:prstGeom prst="rect">
            <a:avLst/>
          </a:prstGeom>
          <a:noFill/>
        </p:spPr>
        <p:txBody>
          <a:bodyPr wrap="none" rtlCol="0">
            <a:spAutoFit/>
          </a:bodyPr>
          <a:lstStyle/>
          <a:p>
            <a:pPr algn="ctr"/>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Desktop</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5" name="TextBox 44"/>
          <p:cNvSpPr txBox="1"/>
          <p:nvPr/>
        </p:nvSpPr>
        <p:spPr>
          <a:xfrm>
            <a:off x="8813769" y="3574407"/>
            <a:ext cx="906018" cy="369332"/>
          </a:xfrm>
          <a:prstGeom prst="rect">
            <a:avLst/>
          </a:prstGeom>
          <a:noFill/>
        </p:spPr>
        <p:txBody>
          <a:bodyPr wrap="none" rtlCol="0">
            <a:spAutoFit/>
          </a:bodyPr>
          <a:lstStyle/>
          <a:p>
            <a:pPr algn="ctr"/>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Mobile</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6" name="Rectangle 45"/>
          <p:cNvSpPr/>
          <p:nvPr/>
        </p:nvSpPr>
        <p:spPr>
          <a:xfrm>
            <a:off x="8669181" y="4025949"/>
            <a:ext cx="1763947" cy="138499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 nibh euismod tincidunt ut laoreet dolore magna aliquam erat volutpat.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32"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7" grpId="0"/>
      <p:bldP spid="40" grpId="0"/>
      <p:bldP spid="43"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88478" y="2014562"/>
            <a:ext cx="3057270" cy="2104906"/>
          </a:xfrm>
          <a:prstGeom prst="rect">
            <a:avLst/>
          </a:prstGeom>
        </p:spPr>
      </p:pic>
      <p:sp>
        <p:nvSpPr>
          <p:cNvPr id="11" name="Rectangle 10"/>
          <p:cNvSpPr/>
          <p:nvPr/>
        </p:nvSpPr>
        <p:spPr>
          <a:xfrm>
            <a:off x="3349137" y="2276157"/>
            <a:ext cx="6076217" cy="2305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Rectangle 10"/>
          <p:cNvSpPr/>
          <p:nvPr/>
        </p:nvSpPr>
        <p:spPr>
          <a:xfrm>
            <a:off x="3653302" y="2378075"/>
            <a:ext cx="5538628" cy="210185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TextBox 16"/>
          <p:cNvSpPr txBox="1"/>
          <p:nvPr/>
        </p:nvSpPr>
        <p:spPr>
          <a:xfrm>
            <a:off x="4142736" y="2832307"/>
            <a:ext cx="1274709" cy="1200329"/>
          </a:xfrm>
          <a:prstGeom prst="rect">
            <a:avLst/>
          </a:prstGeom>
          <a:noFill/>
        </p:spPr>
        <p:txBody>
          <a:bodyPr wrap="none" rtlCol="0">
            <a:spAutoFit/>
          </a:bodyPr>
          <a:lstStyle/>
          <a:p>
            <a:pPr algn="ctr"/>
            <a:r>
              <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03</a:t>
            </a:r>
            <a:endPar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cxnSp>
        <p:nvCxnSpPr>
          <p:cNvPr id="6" name="直接连接符 5"/>
          <p:cNvCxnSpPr/>
          <p:nvPr/>
        </p:nvCxnSpPr>
        <p:spPr>
          <a:xfrm>
            <a:off x="5438296" y="2860872"/>
            <a:ext cx="0" cy="116014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5542436" y="2902147"/>
            <a:ext cx="3108960" cy="518160"/>
          </a:xfrm>
          <a:prstGeom prst="rect">
            <a:avLst/>
          </a:prstGeom>
          <a:noFill/>
        </p:spPr>
        <p:txBody>
          <a:bodyPr wrap="square" rtlCol="0">
            <a:spAutoFit/>
          </a:bodyPr>
          <a:lstStyle/>
          <a:p>
            <a:pPr algn="dist"/>
            <a:r>
              <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单击此处添加标题</a:t>
            </a:r>
            <a:endPar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TextBox 5"/>
          <p:cNvSpPr txBox="1"/>
          <p:nvPr/>
        </p:nvSpPr>
        <p:spPr>
          <a:xfrm>
            <a:off x="5598705" y="3380937"/>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TextBox 5"/>
          <p:cNvSpPr txBox="1"/>
          <p:nvPr/>
        </p:nvSpPr>
        <p:spPr>
          <a:xfrm>
            <a:off x="7097305" y="3380937"/>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TextBox 5"/>
          <p:cNvSpPr txBox="1"/>
          <p:nvPr/>
        </p:nvSpPr>
        <p:spPr>
          <a:xfrm>
            <a:off x="5598705" y="3706692"/>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TextBox 5"/>
          <p:cNvSpPr txBox="1"/>
          <p:nvPr/>
        </p:nvSpPr>
        <p:spPr>
          <a:xfrm>
            <a:off x="7097305" y="3706692"/>
            <a:ext cx="1554480" cy="287020"/>
          </a:xfrm>
          <a:prstGeom prst="rect">
            <a:avLst/>
          </a:prstGeom>
          <a:noFill/>
        </p:spPr>
        <p:txBody>
          <a:bodyPr wrap="none" rtlCol="0">
            <a:spAutoFit/>
          </a:bodyPr>
          <a:lstStyle/>
          <a:p>
            <a:pPr algn="l"/>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单击此处添加副标题</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69" y="4032636"/>
            <a:ext cx="2655906" cy="133136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293">
            <a:off x="8189589" y="2351843"/>
            <a:ext cx="2044784" cy="217170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616" y="1310225"/>
            <a:ext cx="3332906" cy="4220164"/>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1" grpId="0" bldLvl="0" animBg="1"/>
      <p:bldP spid="5" grpId="0" animBg="1"/>
      <p:bldP spid="17" grpId="0"/>
      <p:bldP spid="13" grpId="0"/>
      <p:bldP spid="7" grpId="0"/>
      <p:bldP spid="8"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91844" y="1659406"/>
            <a:ext cx="4071125" cy="4071125"/>
            <a:chOff x="3386666" y="719666"/>
            <a:chExt cx="5418667" cy="5418667"/>
          </a:xfrm>
        </p:grpSpPr>
        <p:sp>
          <p:nvSpPr>
            <p:cNvPr id="5" name="Diamond 4"/>
            <p:cNvSpPr/>
            <p:nvPr/>
          </p:nvSpPr>
          <p:spPr>
            <a:xfrm>
              <a:off x="3386666" y="719666"/>
              <a:ext cx="5418667" cy="5418667"/>
            </a:xfrm>
            <a:prstGeom prst="diamond">
              <a:avLst/>
            </a:prstGeom>
            <a:solidFill>
              <a:schemeClr val="accent4"/>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Freeform 5"/>
            <p:cNvSpPr/>
            <p:nvPr/>
          </p:nvSpPr>
          <p:spPr>
            <a:xfrm>
              <a:off x="3901439" y="123443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lvl="0" algn="ctr" defTabSz="2311400">
                <a:lnSpc>
                  <a:spcPct val="90000"/>
                </a:lnSpc>
                <a:spcBef>
                  <a:spcPct val="0"/>
                </a:spcBef>
                <a:spcAft>
                  <a:spcPct val="35000"/>
                </a:spcAft>
              </a:pPr>
              <a:r>
                <a:rPr lang="en-US" sz="8000" kern="1200">
                  <a:latin typeface="思源黑体" panose="020B0400000000000000" pitchFamily="34" charset="-122"/>
                  <a:ea typeface="思源黑体" panose="020B0400000000000000" pitchFamily="34" charset="-122"/>
                  <a:sym typeface="思源黑体" panose="020B0400000000000000" pitchFamily="34" charset="-122"/>
                </a:rPr>
                <a:t>S</a:t>
              </a:r>
              <a:endParaRPr lang="en-GB" sz="8000" kern="12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Freeform 6"/>
            <p:cNvSpPr/>
            <p:nvPr/>
          </p:nvSpPr>
          <p:spPr>
            <a:xfrm>
              <a:off x="6177280" y="123443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lvl="0" algn="ctr" defTabSz="2311400">
                <a:lnSpc>
                  <a:spcPct val="90000"/>
                </a:lnSpc>
                <a:spcBef>
                  <a:spcPct val="0"/>
                </a:spcBef>
                <a:spcAft>
                  <a:spcPct val="35000"/>
                </a:spcAft>
              </a:pPr>
              <a:r>
                <a:rPr lang="en-US" sz="8000" kern="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a:t>
              </a:r>
              <a:endParaRPr lang="en-GB" sz="8000" kern="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Freeform 7"/>
            <p:cNvSpPr/>
            <p:nvPr/>
          </p:nvSpPr>
          <p:spPr>
            <a:xfrm>
              <a:off x="3901439" y="351027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lvl="0" algn="ctr" defTabSz="2311400">
                <a:lnSpc>
                  <a:spcPct val="90000"/>
                </a:lnSpc>
                <a:spcBef>
                  <a:spcPct val="0"/>
                </a:spcBef>
                <a:spcAft>
                  <a:spcPct val="35000"/>
                </a:spcAft>
              </a:pPr>
              <a:r>
                <a:rPr lang="en-US" sz="8000" kern="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T</a:t>
              </a:r>
              <a:endParaRPr lang="en-GB" sz="8000" kern="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Freeform 8"/>
            <p:cNvSpPr/>
            <p:nvPr/>
          </p:nvSpPr>
          <p:spPr>
            <a:xfrm>
              <a:off x="6177280" y="351027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lvl="0" algn="ctr" defTabSz="2311400">
                <a:lnSpc>
                  <a:spcPct val="90000"/>
                </a:lnSpc>
                <a:spcBef>
                  <a:spcPct val="0"/>
                </a:spcBef>
                <a:spcAft>
                  <a:spcPct val="35000"/>
                </a:spcAft>
              </a:pPr>
              <a:r>
                <a:rPr lang="en-US" sz="8000" kern="1200">
                  <a:latin typeface="思源黑体" panose="020B0400000000000000" pitchFamily="34" charset="-122"/>
                  <a:ea typeface="思源黑体" panose="020B0400000000000000" pitchFamily="34" charset="-122"/>
                  <a:sym typeface="思源黑体" panose="020B0400000000000000" pitchFamily="34" charset="-122"/>
                </a:rPr>
                <a:t>O</a:t>
              </a:r>
              <a:endParaRPr lang="en-GB" sz="8000" kern="1200">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 name="Group 12"/>
          <p:cNvGrpSpPr/>
          <p:nvPr/>
        </p:nvGrpSpPr>
        <p:grpSpPr>
          <a:xfrm>
            <a:off x="562946" y="1988218"/>
            <a:ext cx="3070021" cy="1015663"/>
            <a:chOff x="8716043" y="2853384"/>
            <a:chExt cx="3070021" cy="1015663"/>
          </a:xfrm>
        </p:grpSpPr>
        <p:sp>
          <p:nvSpPr>
            <p:cNvPr id="14" name="TextBox 13"/>
            <p:cNvSpPr txBox="1"/>
            <p:nvPr/>
          </p:nvSpPr>
          <p:spPr>
            <a:xfrm>
              <a:off x="8716043" y="3222716"/>
              <a:ext cx="3070021" cy="646331"/>
            </a:xfrm>
            <a:prstGeom prst="rect">
              <a:avLst/>
            </a:prstGeom>
            <a:noFill/>
          </p:spPr>
          <p:txBody>
            <a:bodyPr wrap="square" rtlCol="0">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eiusmod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tempor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incididunt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labore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TextBox 14"/>
            <p:cNvSpPr txBox="1"/>
            <p:nvPr/>
          </p:nvSpPr>
          <p:spPr>
            <a:xfrm>
              <a:off x="10209992" y="2853384"/>
              <a:ext cx="1576072"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Web Analysis</a:t>
              </a:r>
              <a:endPar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2" name="Group 21"/>
          <p:cNvGrpSpPr/>
          <p:nvPr/>
        </p:nvGrpSpPr>
        <p:grpSpPr>
          <a:xfrm>
            <a:off x="562946" y="4042072"/>
            <a:ext cx="3070021" cy="1015663"/>
            <a:chOff x="8716043" y="2853384"/>
            <a:chExt cx="3070021" cy="1015663"/>
          </a:xfrm>
        </p:grpSpPr>
        <p:sp>
          <p:nvSpPr>
            <p:cNvPr id="23" name="TextBox 22"/>
            <p:cNvSpPr txBox="1"/>
            <p:nvPr/>
          </p:nvSpPr>
          <p:spPr>
            <a:xfrm>
              <a:off x="8716043" y="3222716"/>
              <a:ext cx="3070021" cy="646331"/>
            </a:xfrm>
            <a:prstGeom prst="rect">
              <a:avLst/>
            </a:prstGeom>
            <a:noFill/>
          </p:spPr>
          <p:txBody>
            <a:bodyPr wrap="square" rtlCol="0">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eiusmod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tempor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incididunt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labore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et dolore</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TextBox 23"/>
            <p:cNvSpPr txBox="1"/>
            <p:nvPr/>
          </p:nvSpPr>
          <p:spPr>
            <a:xfrm>
              <a:off x="10209992" y="2853384"/>
              <a:ext cx="1576072"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Web Analysis</a:t>
              </a:r>
              <a:endPar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5" name="Group 24"/>
          <p:cNvGrpSpPr/>
          <p:nvPr/>
        </p:nvGrpSpPr>
        <p:grpSpPr>
          <a:xfrm flipH="1">
            <a:off x="8549726" y="1988218"/>
            <a:ext cx="3070021" cy="830997"/>
            <a:chOff x="8716043" y="2853384"/>
            <a:chExt cx="3070021" cy="830997"/>
          </a:xfrm>
        </p:grpSpPr>
        <p:sp>
          <p:nvSpPr>
            <p:cNvPr id="26" name="TextBox 25"/>
            <p:cNvSpPr txBox="1"/>
            <p:nvPr/>
          </p:nvSpPr>
          <p:spPr>
            <a:xfrm>
              <a:off x="8716043" y="3222716"/>
              <a:ext cx="3070021" cy="461665"/>
            </a:xfrm>
            <a:prstGeom prst="rect">
              <a:avLst/>
            </a:prstGeom>
            <a:noFill/>
          </p:spPr>
          <p:txBody>
            <a:bodyPr wrap="square" rtlCol="0">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TextBox 26"/>
            <p:cNvSpPr txBox="1"/>
            <p:nvPr/>
          </p:nvSpPr>
          <p:spPr>
            <a:xfrm>
              <a:off x="10209992" y="2853384"/>
              <a:ext cx="1576072"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Web Analysis</a:t>
              </a:r>
              <a:endPar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8" name="Group 27"/>
          <p:cNvGrpSpPr/>
          <p:nvPr/>
        </p:nvGrpSpPr>
        <p:grpSpPr>
          <a:xfrm flipH="1">
            <a:off x="8549726" y="4104773"/>
            <a:ext cx="3070021" cy="1015663"/>
            <a:chOff x="8716043" y="2853384"/>
            <a:chExt cx="3070021" cy="1015663"/>
          </a:xfrm>
        </p:grpSpPr>
        <p:sp>
          <p:nvSpPr>
            <p:cNvPr id="29" name="TextBox 28"/>
            <p:cNvSpPr txBox="1"/>
            <p:nvPr/>
          </p:nvSpPr>
          <p:spPr>
            <a:xfrm>
              <a:off x="8716043" y="3222716"/>
              <a:ext cx="3070021" cy="646331"/>
            </a:xfrm>
            <a:prstGeom prst="rect">
              <a:avLst/>
            </a:prstGeom>
            <a:noFill/>
          </p:spPr>
          <p:txBody>
            <a:bodyPr wrap="square" rtlCol="0">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eiusmod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tempor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incididunt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labore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et dolore</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TextBox 29"/>
            <p:cNvSpPr txBox="1"/>
            <p:nvPr/>
          </p:nvSpPr>
          <p:spPr>
            <a:xfrm>
              <a:off x="10209992" y="2853384"/>
              <a:ext cx="1576072"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Web Analysis</a:t>
              </a:r>
              <a:endPar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31"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8243597" y="1375101"/>
            <a:ext cx="2570685" cy="1059630"/>
            <a:chOff x="8546948" y="2261456"/>
            <a:chExt cx="3110529" cy="1282152"/>
          </a:xfrm>
        </p:grpSpPr>
        <p:sp>
          <p:nvSpPr>
            <p:cNvPr id="91" name="TextBox 90"/>
            <p:cNvSpPr txBox="1"/>
            <p:nvPr/>
          </p:nvSpPr>
          <p:spPr>
            <a:xfrm>
              <a:off x="8546948" y="2261456"/>
              <a:ext cx="1098221" cy="633096"/>
            </a:xfrm>
            <a:prstGeom prst="rect">
              <a:avLst/>
            </a:prstGeom>
            <a:noFill/>
          </p:spPr>
          <p:txBody>
            <a:bodyPr wrap="none" rtlCol="0">
              <a:spAutoFit/>
            </a:bodyPr>
            <a:lstStyle/>
            <a:p>
              <a:r>
                <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75%</a:t>
              </a:r>
              <a:endPar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 name="TextBox 91"/>
            <p:cNvSpPr txBox="1"/>
            <p:nvPr/>
          </p:nvSpPr>
          <p:spPr>
            <a:xfrm>
              <a:off x="9847463" y="2486985"/>
              <a:ext cx="1043912" cy="409650"/>
            </a:xfrm>
            <a:prstGeom prst="rect">
              <a:avLst/>
            </a:prstGeom>
            <a:noFill/>
          </p:spPr>
          <p:txBody>
            <a:bodyPr wrap="none" rtlCol="0">
              <a:spAutoFit/>
            </a:bodyPr>
            <a:lstStyle/>
            <a:p>
              <a:r>
                <a:rPr lang="en-US"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 2014</a:t>
              </a:r>
              <a:endParaRPr lang="en-GB"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93" name="Straight Connector 92"/>
            <p:cNvCxnSpPr/>
            <p:nvPr/>
          </p:nvCxnSpPr>
          <p:spPr>
            <a:xfrm>
              <a:off x="8878858" y="2938595"/>
              <a:ext cx="1365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8803439" y="2984993"/>
              <a:ext cx="2854038" cy="558615"/>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5" name="Group 94"/>
          <p:cNvGrpSpPr/>
          <p:nvPr/>
        </p:nvGrpSpPr>
        <p:grpSpPr>
          <a:xfrm>
            <a:off x="8970558" y="3054405"/>
            <a:ext cx="2093257" cy="1206892"/>
            <a:chOff x="9426568" y="4293414"/>
            <a:chExt cx="2532841" cy="1460339"/>
          </a:xfrm>
        </p:grpSpPr>
        <p:sp>
          <p:nvSpPr>
            <p:cNvPr id="96" name="TextBox 95"/>
            <p:cNvSpPr txBox="1"/>
            <p:nvPr/>
          </p:nvSpPr>
          <p:spPr>
            <a:xfrm>
              <a:off x="9426568" y="4293414"/>
              <a:ext cx="1098222" cy="633096"/>
            </a:xfrm>
            <a:prstGeom prst="rect">
              <a:avLst/>
            </a:prstGeom>
            <a:noFill/>
          </p:spPr>
          <p:txBody>
            <a:bodyPr wrap="none" rtlCol="0">
              <a:spAutoFit/>
            </a:bodyPr>
            <a:lstStyle/>
            <a:p>
              <a:r>
                <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93%</a:t>
              </a:r>
              <a:endPar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7" name="TextBox 96"/>
            <p:cNvSpPr txBox="1"/>
            <p:nvPr/>
          </p:nvSpPr>
          <p:spPr>
            <a:xfrm>
              <a:off x="10788508" y="4495880"/>
              <a:ext cx="1043912" cy="409650"/>
            </a:xfrm>
            <a:prstGeom prst="rect">
              <a:avLst/>
            </a:prstGeom>
            <a:noFill/>
          </p:spPr>
          <p:txBody>
            <a:bodyPr wrap="none" rtlCol="0">
              <a:spAutoFit/>
            </a:bodyPr>
            <a:lstStyle/>
            <a:p>
              <a:r>
                <a:rPr lang="en-US"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 2015</a:t>
              </a:r>
              <a:endParaRPr lang="en-GB"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98" name="Straight Connector 97"/>
            <p:cNvCxnSpPr/>
            <p:nvPr/>
          </p:nvCxnSpPr>
          <p:spPr>
            <a:xfrm>
              <a:off x="9819902" y="4947490"/>
              <a:ext cx="1365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703193" y="4971693"/>
              <a:ext cx="2256216" cy="782060"/>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00" name="Group 99"/>
          <p:cNvGrpSpPr/>
          <p:nvPr/>
        </p:nvGrpSpPr>
        <p:grpSpPr>
          <a:xfrm>
            <a:off x="1969932" y="1605086"/>
            <a:ext cx="2248777" cy="1195046"/>
            <a:chOff x="846858" y="2318842"/>
            <a:chExt cx="2721019" cy="1446006"/>
          </a:xfrm>
        </p:grpSpPr>
        <p:grpSp>
          <p:nvGrpSpPr>
            <p:cNvPr id="101" name="Group 100"/>
            <p:cNvGrpSpPr/>
            <p:nvPr/>
          </p:nvGrpSpPr>
          <p:grpSpPr>
            <a:xfrm flipH="1">
              <a:off x="1398699" y="2318842"/>
              <a:ext cx="2169178" cy="633096"/>
              <a:chOff x="1191998" y="2318842"/>
              <a:chExt cx="2169178" cy="633096"/>
            </a:xfrm>
          </p:grpSpPr>
          <p:sp>
            <p:nvSpPr>
              <p:cNvPr id="103" name="TextBox 102"/>
              <p:cNvSpPr txBox="1"/>
              <p:nvPr/>
            </p:nvSpPr>
            <p:spPr>
              <a:xfrm>
                <a:off x="1191998" y="2318842"/>
                <a:ext cx="1098221" cy="633096"/>
              </a:xfrm>
              <a:prstGeom prst="rect">
                <a:avLst/>
              </a:prstGeom>
              <a:noFill/>
            </p:spPr>
            <p:txBody>
              <a:bodyPr wrap="none" rtlCol="0">
                <a:spAutoFit/>
              </a:bodyPr>
              <a:lstStyle/>
              <a:p>
                <a:r>
                  <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62%</a:t>
                </a:r>
                <a:endPar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4" name="TextBox 103"/>
              <p:cNvSpPr txBox="1"/>
              <p:nvPr/>
            </p:nvSpPr>
            <p:spPr>
              <a:xfrm>
                <a:off x="2317264" y="2486983"/>
                <a:ext cx="1043912" cy="409651"/>
              </a:xfrm>
              <a:prstGeom prst="rect">
                <a:avLst/>
              </a:prstGeom>
              <a:noFill/>
            </p:spPr>
            <p:txBody>
              <a:bodyPr wrap="none" rtlCol="0">
                <a:spAutoFit/>
              </a:bodyPr>
              <a:lstStyle/>
              <a:p>
                <a:r>
                  <a:rPr lang="en-US"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 2013</a:t>
                </a:r>
                <a:endParaRPr lang="en-GB"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105" name="Straight Connector 104"/>
              <p:cNvCxnSpPr/>
              <p:nvPr/>
            </p:nvCxnSpPr>
            <p:spPr>
              <a:xfrm>
                <a:off x="1515408" y="2938594"/>
                <a:ext cx="1365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846858" y="2982787"/>
              <a:ext cx="2510329" cy="782061"/>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06" name="Group 105"/>
          <p:cNvGrpSpPr/>
          <p:nvPr/>
        </p:nvGrpSpPr>
        <p:grpSpPr>
          <a:xfrm>
            <a:off x="1210820" y="3248039"/>
            <a:ext cx="2302254" cy="1197926"/>
            <a:chOff x="-71668" y="4306814"/>
            <a:chExt cx="2785728" cy="1449490"/>
          </a:xfrm>
        </p:grpSpPr>
        <p:grpSp>
          <p:nvGrpSpPr>
            <p:cNvPr id="107" name="Group 106"/>
            <p:cNvGrpSpPr/>
            <p:nvPr/>
          </p:nvGrpSpPr>
          <p:grpSpPr>
            <a:xfrm flipH="1">
              <a:off x="496666" y="4306814"/>
              <a:ext cx="2217394" cy="639742"/>
              <a:chOff x="1143782" y="2298852"/>
              <a:chExt cx="2217394" cy="639742"/>
            </a:xfrm>
          </p:grpSpPr>
          <p:sp>
            <p:nvSpPr>
              <p:cNvPr id="109" name="TextBox 108"/>
              <p:cNvSpPr txBox="1"/>
              <p:nvPr/>
            </p:nvSpPr>
            <p:spPr>
              <a:xfrm>
                <a:off x="1143782" y="2298852"/>
                <a:ext cx="1098221" cy="633096"/>
              </a:xfrm>
              <a:prstGeom prst="rect">
                <a:avLst/>
              </a:prstGeom>
              <a:noFill/>
            </p:spPr>
            <p:txBody>
              <a:bodyPr wrap="none" rtlCol="0">
                <a:spAutoFit/>
              </a:bodyPr>
              <a:lstStyle/>
              <a:p>
                <a:r>
                  <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56%</a:t>
                </a:r>
                <a:endParaRPr 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0" name="TextBox 109"/>
              <p:cNvSpPr txBox="1"/>
              <p:nvPr/>
            </p:nvSpPr>
            <p:spPr>
              <a:xfrm>
                <a:off x="2317264" y="2486983"/>
                <a:ext cx="1043912" cy="409650"/>
              </a:xfrm>
              <a:prstGeom prst="rect">
                <a:avLst/>
              </a:prstGeom>
              <a:noFill/>
            </p:spPr>
            <p:txBody>
              <a:bodyPr wrap="none" rtlCol="0">
                <a:spAutoFit/>
              </a:bodyPr>
              <a:lstStyle/>
              <a:p>
                <a:r>
                  <a:rPr lang="en-US"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 2012</a:t>
                </a:r>
                <a:endParaRPr lang="en-GB" sz="16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111" name="Straight Connector 110"/>
              <p:cNvCxnSpPr/>
              <p:nvPr/>
            </p:nvCxnSpPr>
            <p:spPr>
              <a:xfrm>
                <a:off x="1515408" y="2938594"/>
                <a:ext cx="1365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8" name="Rectangle 107"/>
            <p:cNvSpPr/>
            <p:nvPr/>
          </p:nvSpPr>
          <p:spPr>
            <a:xfrm>
              <a:off x="-71668" y="4974243"/>
              <a:ext cx="2510328" cy="782061"/>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4" name="Group 3"/>
          <p:cNvGrpSpPr/>
          <p:nvPr/>
        </p:nvGrpSpPr>
        <p:grpSpPr>
          <a:xfrm>
            <a:off x="4450906" y="2121302"/>
            <a:ext cx="3906888" cy="2460820"/>
            <a:chOff x="3089467" y="1968492"/>
            <a:chExt cx="5782535" cy="3642231"/>
          </a:xfrm>
        </p:grpSpPr>
        <p:grpSp>
          <p:nvGrpSpPr>
            <p:cNvPr id="114" name="Group 113"/>
            <p:cNvGrpSpPr/>
            <p:nvPr/>
          </p:nvGrpSpPr>
          <p:grpSpPr>
            <a:xfrm>
              <a:off x="3232593" y="1968492"/>
              <a:ext cx="5424627" cy="3642231"/>
              <a:chOff x="2814101" y="2265723"/>
              <a:chExt cx="6563798" cy="4407100"/>
            </a:xfrm>
          </p:grpSpPr>
          <p:sp>
            <p:nvSpPr>
              <p:cNvPr id="115" name="泪滴形 1"/>
              <p:cNvSpPr/>
              <p:nvPr/>
            </p:nvSpPr>
            <p:spPr>
              <a:xfrm rot="10343435">
                <a:off x="5905548" y="3205317"/>
                <a:ext cx="2477265" cy="2290260"/>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5">
                  <a:lumMod val="75000"/>
                </a:schemeClr>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16" name="Group 115"/>
              <p:cNvGrpSpPr/>
              <p:nvPr/>
            </p:nvGrpSpPr>
            <p:grpSpPr>
              <a:xfrm>
                <a:off x="2814101" y="2265723"/>
                <a:ext cx="6563798" cy="4407100"/>
                <a:chOff x="2814101" y="2265723"/>
                <a:chExt cx="6563798" cy="4407100"/>
              </a:xfrm>
            </p:grpSpPr>
            <p:sp>
              <p:nvSpPr>
                <p:cNvPr id="117" name="泪滴形 1"/>
                <p:cNvSpPr/>
                <p:nvPr/>
              </p:nvSpPr>
              <p:spPr>
                <a:xfrm rot="6787574">
                  <a:off x="4485117" y="2915181"/>
                  <a:ext cx="2477265" cy="2290260"/>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4">
                    <a:lumMod val="75000"/>
                  </a:schemeClr>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8" name="泪滴形 1"/>
                <p:cNvSpPr/>
                <p:nvPr/>
              </p:nvSpPr>
              <p:spPr>
                <a:xfrm rot="3472831">
                  <a:off x="3369184" y="3784807"/>
                  <a:ext cx="2477265" cy="2290260"/>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1">
                    <a:lumMod val="75000"/>
                  </a:schemeClr>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19" name="Group 118"/>
                <p:cNvGrpSpPr/>
                <p:nvPr/>
              </p:nvGrpSpPr>
              <p:grpSpPr>
                <a:xfrm>
                  <a:off x="2814101" y="2265723"/>
                  <a:ext cx="6563798" cy="4407100"/>
                  <a:chOff x="2814101" y="2265723"/>
                  <a:chExt cx="6563798" cy="4407100"/>
                </a:xfrm>
              </p:grpSpPr>
              <p:sp>
                <p:nvSpPr>
                  <p:cNvPr id="122" name="泪滴形 1"/>
                  <p:cNvSpPr/>
                  <p:nvPr/>
                </p:nvSpPr>
                <p:spPr>
                  <a:xfrm rot="13192496">
                    <a:off x="6462030" y="3665646"/>
                    <a:ext cx="2915869" cy="2867159"/>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3" name="泪滴形 1"/>
                  <p:cNvSpPr/>
                  <p:nvPr/>
                </p:nvSpPr>
                <p:spPr>
                  <a:xfrm rot="10111243">
                    <a:off x="5582872" y="2468369"/>
                    <a:ext cx="2915869" cy="2867159"/>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4" name="泪滴形 1"/>
                  <p:cNvSpPr/>
                  <p:nvPr/>
                </p:nvSpPr>
                <p:spPr>
                  <a:xfrm rot="6430905">
                    <a:off x="3833458" y="2290078"/>
                    <a:ext cx="2915869" cy="2867159"/>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5" name="泪滴形 1"/>
                  <p:cNvSpPr/>
                  <p:nvPr/>
                </p:nvSpPr>
                <p:spPr>
                  <a:xfrm rot="3031563">
                    <a:off x="2789746" y="3781309"/>
                    <a:ext cx="2915869" cy="2867159"/>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6" name="椭圆 30"/>
                  <p:cNvSpPr/>
                  <p:nvPr/>
                </p:nvSpPr>
                <p:spPr>
                  <a:xfrm rot="19870947">
                    <a:off x="5859728" y="5019672"/>
                    <a:ext cx="648361" cy="648360"/>
                  </a:xfrm>
                  <a:prstGeom prst="ellipse">
                    <a:avLst/>
                  </a:prstGeom>
                  <a:solidFill>
                    <a:schemeClr val="bg2"/>
                  </a:solidFill>
                  <a:ln w="295275"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chemeClr val="bg1"/>
                      </a:solidFill>
                      <a:effectLst/>
                      <a:uLnTx/>
                      <a:uFillTx/>
                      <a:latin typeface="思源黑体" panose="020B0400000000000000" pitchFamily="34" charset="-122"/>
                      <a:ea typeface="思源黑体" panose="020B0400000000000000" pitchFamily="34" charset="-122"/>
                      <a:sym typeface="思源黑体" panose="020B0400000000000000" pitchFamily="34" charset="-122"/>
                    </a:endParaRPr>
                  </a:p>
                </p:txBody>
              </p:sp>
            </p:grpSp>
          </p:grpSp>
        </p:grpSp>
        <p:sp>
          <p:nvSpPr>
            <p:cNvPr id="131" name="AutoShape 59"/>
            <p:cNvSpPr/>
            <p:nvPr/>
          </p:nvSpPr>
          <p:spPr bwMode="auto">
            <a:xfrm>
              <a:off x="4918729" y="2285167"/>
              <a:ext cx="384412" cy="38375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2"/>
            </a:solid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2" name="AutoShape 112"/>
            <p:cNvSpPr/>
            <p:nvPr/>
          </p:nvSpPr>
          <p:spPr bwMode="auto">
            <a:xfrm>
              <a:off x="3999194" y="3820418"/>
              <a:ext cx="383755" cy="38441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2"/>
            </a:solid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bg1"/>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33" name="Group 132"/>
            <p:cNvGrpSpPr/>
            <p:nvPr/>
          </p:nvGrpSpPr>
          <p:grpSpPr>
            <a:xfrm>
              <a:off x="6843607" y="2534299"/>
              <a:ext cx="384412" cy="323404"/>
              <a:chOff x="5368132" y="2625725"/>
              <a:chExt cx="465138" cy="391319"/>
            </a:xfrm>
            <a:solidFill>
              <a:schemeClr val="bg2"/>
            </a:solidFill>
          </p:grpSpPr>
          <p:sp>
            <p:nvSpPr>
              <p:cNvPr id="134"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bg1"/>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5"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bg1"/>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6"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chemeClr val="bg1"/>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137" name="Group 136"/>
            <p:cNvGrpSpPr/>
            <p:nvPr/>
          </p:nvGrpSpPr>
          <p:grpSpPr>
            <a:xfrm>
              <a:off x="7681436" y="3866045"/>
              <a:ext cx="383755" cy="383755"/>
              <a:chOff x="4439444" y="2582069"/>
              <a:chExt cx="464344" cy="464344"/>
            </a:xfrm>
            <a:solidFill>
              <a:schemeClr val="bg2"/>
            </a:solidFill>
          </p:grpSpPr>
          <p:sp>
            <p:nvSpPr>
              <p:cNvPr id="13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41" name="Rectangle 140"/>
            <p:cNvSpPr/>
            <p:nvPr/>
          </p:nvSpPr>
          <p:spPr>
            <a:xfrm>
              <a:off x="3089467" y="4301511"/>
              <a:ext cx="2129884" cy="683305"/>
            </a:xfrm>
            <a:prstGeom prst="rect">
              <a:avLst/>
            </a:prstGeom>
          </p:spPr>
          <p:txBody>
            <a:bodyPr wrap="square">
              <a:spAutoFit/>
            </a:bodyPr>
            <a:lstStyle/>
            <a:p>
              <a:pPr algn="ct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sit</a:t>
              </a:r>
              <a:endPar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2" name="Rectangle 141"/>
            <p:cNvSpPr/>
            <p:nvPr/>
          </p:nvSpPr>
          <p:spPr>
            <a:xfrm>
              <a:off x="4063743" y="2799522"/>
              <a:ext cx="2129884" cy="683305"/>
            </a:xfrm>
            <a:prstGeom prst="rect">
              <a:avLst/>
            </a:prstGeom>
          </p:spPr>
          <p:txBody>
            <a:bodyPr wrap="square">
              <a:spAutoFit/>
            </a:bodyPr>
            <a:lstStyle/>
            <a:p>
              <a:pPr algn="ct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sit</a:t>
              </a:r>
              <a:endPar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3" name="Rectangle 142"/>
            <p:cNvSpPr/>
            <p:nvPr/>
          </p:nvSpPr>
          <p:spPr>
            <a:xfrm>
              <a:off x="6095535" y="2941200"/>
              <a:ext cx="1807830" cy="683305"/>
            </a:xfrm>
            <a:prstGeom prst="rect">
              <a:avLst/>
            </a:prstGeom>
          </p:spPr>
          <p:txBody>
            <a:bodyPr wrap="square">
              <a:spAutoFit/>
            </a:bodyPr>
            <a:lstStyle/>
            <a:p>
              <a:pPr algn="ct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sit</a:t>
              </a:r>
              <a:endPar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4" name="Rectangle 143"/>
            <p:cNvSpPr/>
            <p:nvPr/>
          </p:nvSpPr>
          <p:spPr>
            <a:xfrm>
              <a:off x="7135009" y="4266991"/>
              <a:ext cx="1736993" cy="683305"/>
            </a:xfrm>
            <a:prstGeom prst="rect">
              <a:avLst/>
            </a:prstGeom>
          </p:spPr>
          <p:txBody>
            <a:bodyPr wrap="square">
              <a:spAutoFit/>
            </a:bodyPr>
            <a:lstStyle/>
            <a:p>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endPar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52" name="Rectangle 51"/>
          <p:cNvSpPr/>
          <p:nvPr/>
        </p:nvSpPr>
        <p:spPr>
          <a:xfrm>
            <a:off x="2605453" y="4791516"/>
            <a:ext cx="8208829" cy="646331"/>
          </a:xfrm>
          <a:prstGeom prst="rect">
            <a:avLst/>
          </a:prstGeom>
        </p:spPr>
        <p:txBody>
          <a:bodyPr wrap="square">
            <a:spAutoFit/>
          </a:bodyPr>
          <a:lstStyle/>
          <a:p>
            <a:pPr algn="ct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eiusmod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tempor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incididunt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labore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et dolore magna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aliqua</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Ut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enim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ad minim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veniam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quis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nostrud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exercitation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ullamco</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laboris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nisi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aliquip</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ex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ea</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commodo</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consequat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Duis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aute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irure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reprehenderit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voluptate</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velit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esse</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54" name="图片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908" y="4285724"/>
            <a:ext cx="1986442" cy="2515254"/>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626109" flipH="1">
            <a:off x="10221374" y="3977819"/>
            <a:ext cx="2127252" cy="2586544"/>
          </a:xfrm>
          <a:prstGeom prst="rect">
            <a:avLst/>
          </a:prstGeom>
        </p:spPr>
      </p:pic>
      <p:sp>
        <p:nvSpPr>
          <p:cNvPr id="56"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3459" y="921315"/>
            <a:ext cx="2589154" cy="3148176"/>
          </a:xfrm>
          <a:prstGeom prst="rect">
            <a:avLst/>
          </a:prstGeom>
        </p:spPr>
      </p:pic>
      <p:sp>
        <p:nvSpPr>
          <p:cNvPr id="11" name="矩形: 圆角 10"/>
          <p:cNvSpPr/>
          <p:nvPr/>
        </p:nvSpPr>
        <p:spPr>
          <a:xfrm>
            <a:off x="6992546" y="1924602"/>
            <a:ext cx="719056" cy="34712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矩形: 圆角 11"/>
          <p:cNvSpPr/>
          <p:nvPr/>
        </p:nvSpPr>
        <p:spPr>
          <a:xfrm>
            <a:off x="8158478" y="1924602"/>
            <a:ext cx="719056" cy="34712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矩形: 圆角 12"/>
          <p:cNvSpPr/>
          <p:nvPr/>
        </p:nvSpPr>
        <p:spPr>
          <a:xfrm>
            <a:off x="9235901" y="1924602"/>
            <a:ext cx="719056" cy="34712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 name="矩形: 圆角 1"/>
          <p:cNvSpPr/>
          <p:nvPr/>
        </p:nvSpPr>
        <p:spPr>
          <a:xfrm>
            <a:off x="5986851" y="1924602"/>
            <a:ext cx="719056" cy="34712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5" name="文本框 5"/>
          <p:cNvSpPr txBox="1"/>
          <p:nvPr/>
        </p:nvSpPr>
        <p:spPr>
          <a:xfrm>
            <a:off x="4095821" y="1983775"/>
            <a:ext cx="1891030" cy="1569660"/>
          </a:xfrm>
          <a:prstGeom prst="rect">
            <a:avLst/>
          </a:prstGeom>
          <a:noFill/>
        </p:spPr>
        <p:txBody>
          <a:bodyPr wrap="square" rtlCol="0">
            <a:spAutoFit/>
          </a:bodyPr>
          <a:lstStyle>
            <a:defPPr>
              <a:defRPr lang="en-US"/>
            </a:defPPr>
            <a:lvl1pPr algn="ctr">
              <a:defRPr sz="4000" b="1">
                <a:solidFill>
                  <a:schemeClr val="accent1">
                    <a:lumMod val="75000"/>
                  </a:schemeClr>
                </a:solidFill>
                <a:latin typeface="字魂35号-经典雅黑" panose="00000500000000000000" pitchFamily="2" charset="-122"/>
                <a:ea typeface="字魂35号-经典雅黑" panose="00000500000000000000" pitchFamily="2" charset="-122"/>
              </a:defRPr>
            </a:lvl1pPr>
          </a:lstStyle>
          <a:p>
            <a:r>
              <a:rPr lang="zh-CN" altLang="en-US" sz="4800" dirty="0">
                <a:solidFill>
                  <a:schemeClr val="accent4">
                    <a:lumMod val="75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目</a:t>
            </a:r>
            <a:endParaRPr lang="zh-CN" altLang="en-US" sz="4800" dirty="0">
              <a:solidFill>
                <a:schemeClr val="accent4">
                  <a:lumMod val="75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a:p>
            <a:r>
              <a:rPr lang="zh-CN" altLang="en-US" sz="4800" dirty="0">
                <a:solidFill>
                  <a:schemeClr val="accent4">
                    <a:lumMod val="75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录</a:t>
            </a:r>
            <a:endParaRPr lang="zh-CN" altLang="en-US" sz="4800" dirty="0">
              <a:solidFill>
                <a:schemeClr val="accent4">
                  <a:lumMod val="75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
        <p:nvSpPr>
          <p:cNvPr id="10" name="矩形 9"/>
          <p:cNvSpPr/>
          <p:nvPr/>
        </p:nvSpPr>
        <p:spPr>
          <a:xfrm>
            <a:off x="5999286" y="2114403"/>
            <a:ext cx="828675" cy="3150870"/>
          </a:xfrm>
          <a:prstGeom prst="rect">
            <a:avLst/>
          </a:prstGeom>
          <a:noFill/>
        </p:spPr>
        <p:txBody>
          <a:bodyPr vert="eaVert" wrap="square">
            <a:spAutoFit/>
          </a:bodyPr>
          <a:lstStyle/>
          <a:p>
            <a:pPr lvl="0" algn="l" eaLnBrk="1" hangingPunct="1">
              <a:lnSpc>
                <a:spcPct val="150000"/>
              </a:lnSpc>
            </a:pPr>
            <a:r>
              <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一·循环语句</a:t>
            </a:r>
            <a:endPar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矩形 4"/>
          <p:cNvSpPr/>
          <p:nvPr/>
        </p:nvSpPr>
        <p:spPr>
          <a:xfrm>
            <a:off x="6347313" y="2114403"/>
            <a:ext cx="1475105" cy="3150870"/>
          </a:xfrm>
          <a:prstGeom prst="rect">
            <a:avLst/>
          </a:prstGeom>
          <a:noFill/>
        </p:spPr>
        <p:txBody>
          <a:bodyPr vert="eaVert" wrap="square">
            <a:spAutoFit/>
          </a:bodyPr>
          <a:lstStyle/>
          <a:p>
            <a:pPr lvl="0" algn="l" eaLnBrk="1" hangingPunct="1">
              <a:lnSpc>
                <a:spcPct val="150000"/>
              </a:lnSpc>
            </a:pPr>
            <a:r>
              <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二·获取   元素</a:t>
            </a:r>
            <a:endPar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a:p>
            <a:pPr lvl="0" algn="l" eaLnBrk="1" hangingPunct="1">
              <a:lnSpc>
                <a:spcPct val="150000"/>
              </a:lnSpc>
            </a:pPr>
            <a:endPar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矩形 5"/>
          <p:cNvSpPr/>
          <p:nvPr/>
        </p:nvSpPr>
        <p:spPr>
          <a:xfrm>
            <a:off x="8160238" y="2114403"/>
            <a:ext cx="828675" cy="3150870"/>
          </a:xfrm>
          <a:prstGeom prst="rect">
            <a:avLst/>
          </a:prstGeom>
          <a:noFill/>
        </p:spPr>
        <p:txBody>
          <a:bodyPr vert="eaVert" wrap="square">
            <a:spAutoFit/>
          </a:bodyPr>
          <a:lstStyle/>
          <a:p>
            <a:pPr lvl="0" algn="l" eaLnBrk="1" hangingPunct="1">
              <a:lnSpc>
                <a:spcPct val="150000"/>
              </a:lnSpc>
            </a:pPr>
            <a:r>
              <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三·数 组</a:t>
            </a:r>
            <a:endPar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矩形 7"/>
          <p:cNvSpPr/>
          <p:nvPr/>
        </p:nvSpPr>
        <p:spPr>
          <a:xfrm>
            <a:off x="9229578" y="2114403"/>
            <a:ext cx="828675" cy="3150870"/>
          </a:xfrm>
          <a:prstGeom prst="rect">
            <a:avLst/>
          </a:prstGeom>
          <a:noFill/>
        </p:spPr>
        <p:txBody>
          <a:bodyPr vert="eaVert" wrap="square">
            <a:spAutoFit/>
          </a:bodyPr>
          <a:lstStyle/>
          <a:p>
            <a:pPr lvl="0" algn="l" eaLnBrk="1" hangingPunct="1">
              <a:lnSpc>
                <a:spcPct val="150000"/>
              </a:lnSpc>
            </a:pPr>
            <a:r>
              <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四·函 数</a:t>
            </a:r>
            <a:endParaRPr lang="zh-CN" altLang="en-US" sz="28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032" y="921315"/>
            <a:ext cx="3720635" cy="4711111"/>
          </a:xfrm>
          <a:prstGeom prst="rect">
            <a:avLst/>
          </a:prstGeom>
        </p:spPr>
      </p:pic>
      <p:sp>
        <p:nvSpPr>
          <p:cNvPr id="9" name="文本框 8"/>
          <p:cNvSpPr txBox="1"/>
          <p:nvPr/>
        </p:nvSpPr>
        <p:spPr>
          <a:xfrm>
            <a:off x="7035800" y="3609340"/>
            <a:ext cx="748665" cy="460375"/>
          </a:xfrm>
          <a:prstGeom prst="rect">
            <a:avLst/>
          </a:prstGeom>
          <a:noFill/>
        </p:spPr>
        <p:txBody>
          <a:bodyPr wrap="square" rtlCol="0">
            <a:spAutoFit/>
          </a:bodyPr>
          <a:p>
            <a:r>
              <a:rPr lang="en-US" altLang="zh-CN" sz="2400">
                <a:solidFill>
                  <a:schemeClr val="bg1"/>
                </a:solidFill>
              </a:rPr>
              <a:t>DOM</a:t>
            </a:r>
            <a:endParaRPr lang="en-US" altLang="zh-CN" sz="2400">
              <a:solidFill>
                <a:schemeClr val="bg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1" grpId="0" animBg="1"/>
      <p:bldP spid="12" grpId="0" animBg="1"/>
      <p:bldP spid="13" grpId="0" animBg="1"/>
      <p:bldP spid="2" grpId="0" animBg="1"/>
      <p:bldP spid="115" grpId="0"/>
      <p:bldP spid="10" grpId="0"/>
      <p:bldP spid="5" grpId="0"/>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16215" b="16215"/>
          <a:stretch>
            <a:fillRect/>
          </a:stretch>
        </p:blipFill>
        <p:spPr/>
      </p:pic>
      <p:sp>
        <p:nvSpPr>
          <p:cNvPr id="28" name="Rectangle 27"/>
          <p:cNvSpPr/>
          <p:nvPr/>
        </p:nvSpPr>
        <p:spPr>
          <a:xfrm>
            <a:off x="6553152" y="4618322"/>
            <a:ext cx="5061040" cy="702372"/>
          </a:xfrm>
          <a:prstGeom prst="rect">
            <a:avLst/>
          </a:prstGeom>
        </p:spPr>
        <p:txBody>
          <a:bodyPr wrap="square" lIns="0" tIns="0" rIns="0" bIns="0">
            <a:spAutoFit/>
          </a:bodyPr>
          <a:lstStyle/>
          <a:p>
            <a:pPr algn="just">
              <a:lnSpc>
                <a:spcPct val="150000"/>
              </a:lnSpc>
            </a:pPr>
            <a:r>
              <a:rPr lang="zh-CN" altLang="en-US" sz="800" dirty="0">
                <a:solidFill>
                  <a:schemeClr val="accent4"/>
                </a:solidFill>
                <a:latin typeface="思源黑体" panose="020B0400000000000000" pitchFamily="34" charset="-122"/>
                <a:ea typeface="思源黑体" panose="020B0400000000000000" pitchFamily="34" charset="-122"/>
                <a:cs typeface="Open Sans" panose="020B0606030504020204" pitchFamily="34" charset="0"/>
                <a:sym typeface="思源黑体" panose="020B0400000000000000" pitchFamily="34" charset="-122"/>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a:t>
            </a:r>
            <a:endParaRPr lang="en-US" sz="800" dirty="0">
              <a:solidFill>
                <a:schemeClr val="accent4"/>
              </a:solidFill>
              <a:latin typeface="思源黑体" panose="020B0400000000000000" pitchFamily="34" charset="-122"/>
              <a:ea typeface="思源黑体" panose="020B0400000000000000" pitchFamily="34" charset="-122"/>
              <a:cs typeface="Open Sans" panose="020B0606030504020204" pitchFamily="34" charset="0"/>
              <a:sym typeface="思源黑体" panose="020B0400000000000000" pitchFamily="34" charset="-122"/>
            </a:endParaRPr>
          </a:p>
        </p:txBody>
      </p:sp>
      <p:sp>
        <p:nvSpPr>
          <p:cNvPr id="16" name="Rectangle 11"/>
          <p:cNvSpPr/>
          <p:nvPr/>
        </p:nvSpPr>
        <p:spPr>
          <a:xfrm>
            <a:off x="822451" y="1470584"/>
            <a:ext cx="10791741" cy="333040"/>
          </a:xfrm>
          <a:prstGeom prst="rect">
            <a:avLst/>
          </a:prstGeom>
        </p:spPr>
        <p:txBody>
          <a:bodyPr wrap="square" lIns="0" tIns="0" rIns="0" bIns="0">
            <a:spAutoFit/>
          </a:bodyPr>
          <a:lstStyle/>
          <a:p>
            <a:pPr algn="just">
              <a:lnSpc>
                <a:spcPct val="150000"/>
              </a:lnSpc>
            </a:pPr>
            <a:r>
              <a:rPr lang="zh-CN" altLang="en-US" sz="800" dirty="0">
                <a:solidFill>
                  <a:schemeClr val="accent4"/>
                </a:solidFill>
                <a:latin typeface="思源黑体" panose="020B0400000000000000" pitchFamily="34" charset="-122"/>
                <a:ea typeface="思源黑体" panose="020B0400000000000000" pitchFamily="34" charset="-122"/>
                <a:cs typeface="Open Sans" panose="020B0606030504020204" pitchFamily="34" charset="0"/>
                <a:sym typeface="思源黑体" panose="020B0400000000000000" pitchFamily="34" charset="-122"/>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a:t>
            </a:r>
            <a:endParaRPr lang="en-US" altLang="zh-CN" sz="800" dirty="0">
              <a:solidFill>
                <a:schemeClr val="accent4"/>
              </a:solidFill>
              <a:latin typeface="思源黑体" panose="020B0400000000000000" pitchFamily="34" charset="-122"/>
              <a:ea typeface="思源黑体" panose="020B0400000000000000" pitchFamily="34" charset="-122"/>
              <a:cs typeface="Open Sans" panose="020B0606030504020204" pitchFamily="34" charset="0"/>
              <a:sym typeface="思源黑体" panose="020B0400000000000000" pitchFamily="34" charset="-122"/>
            </a:endParaRPr>
          </a:p>
        </p:txBody>
      </p:sp>
      <p:sp>
        <p:nvSpPr>
          <p:cNvPr id="12" name="TextBox 39"/>
          <p:cNvSpPr txBox="1"/>
          <p:nvPr/>
        </p:nvSpPr>
        <p:spPr>
          <a:xfrm>
            <a:off x="9009817" y="2813187"/>
            <a:ext cx="2801999" cy="984885"/>
          </a:xfrm>
          <a:prstGeom prst="rect">
            <a:avLst/>
          </a:prstGeom>
          <a:noFill/>
        </p:spPr>
        <p:txBody>
          <a:bodyPr wrap="square" lIns="0" tIns="0" rIns="0" bIns="0" rtlCol="0">
            <a:spAutoFit/>
          </a:bodyPr>
          <a:lstStyle/>
          <a:p>
            <a:pPr algn="r"/>
            <a:r>
              <a:rPr lang="zh-CN" altLang="en-US" sz="24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点击请替换文字内容</a:t>
            </a:r>
            <a:endParaRPr lang="en-US" altLang="zh-CN" sz="24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a:p>
            <a:pPr algn="r"/>
            <a:r>
              <a:rPr lang="en-US" altLang="zh-CN" sz="20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ADD RELATED TITLE WORDS</a:t>
            </a:r>
            <a:endParaRPr lang="zh-CN" altLang="en-US" sz="20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664" b="20664"/>
          <a:stretch>
            <a:fillRect/>
          </a:stretch>
        </p:blipFill>
        <p:spPr/>
      </p:pic>
      <p:pic>
        <p:nvPicPr>
          <p:cNvPr id="9" name="图片占位符 8"/>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954" b="954"/>
          <a:stretch>
            <a:fillRect/>
          </a:stretch>
        </p:blipFill>
        <p:spPr/>
      </p:pic>
      <p:sp>
        <p:nvSpPr>
          <p:cNvPr id="24"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8" grpId="0"/>
      <p:bldP spid="16"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369311" y="2040370"/>
            <a:ext cx="755703" cy="755703"/>
            <a:chOff x="6369311" y="2040370"/>
            <a:chExt cx="755703" cy="755703"/>
          </a:xfrm>
        </p:grpSpPr>
        <p:sp>
          <p:nvSpPr>
            <p:cNvPr id="8" name="Oval 7"/>
            <p:cNvSpPr/>
            <p:nvPr/>
          </p:nvSpPr>
          <p:spPr>
            <a:xfrm>
              <a:off x="6369311" y="204037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TextBox 11"/>
            <p:cNvSpPr txBox="1"/>
            <p:nvPr/>
          </p:nvSpPr>
          <p:spPr>
            <a:xfrm>
              <a:off x="6422393" y="2208373"/>
              <a:ext cx="649537" cy="369332"/>
            </a:xfrm>
            <a:prstGeom prst="rect">
              <a:avLst/>
            </a:prstGeom>
            <a:noFill/>
          </p:spPr>
          <p:txBody>
            <a:bodyPr wrap="none" rtlCol="0">
              <a:spAutoFit/>
            </a:bodyPr>
            <a:lstStyle/>
            <a:p>
              <a:pPr algn="ctr"/>
              <a:r>
                <a:rPr lang="en-US"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93%</a:t>
              </a:r>
              <a:endParaRPr lang="en-GB"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41" name="Group 40"/>
          <p:cNvGrpSpPr/>
          <p:nvPr/>
        </p:nvGrpSpPr>
        <p:grpSpPr>
          <a:xfrm>
            <a:off x="6369311" y="2964514"/>
            <a:ext cx="755703" cy="755703"/>
            <a:chOff x="6369311" y="2992454"/>
            <a:chExt cx="755703" cy="755703"/>
          </a:xfrm>
        </p:grpSpPr>
        <p:sp>
          <p:nvSpPr>
            <p:cNvPr id="9" name="Oval 8"/>
            <p:cNvSpPr/>
            <p:nvPr/>
          </p:nvSpPr>
          <p:spPr>
            <a:xfrm>
              <a:off x="6369311" y="2992454"/>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TextBox 12"/>
            <p:cNvSpPr txBox="1"/>
            <p:nvPr/>
          </p:nvSpPr>
          <p:spPr>
            <a:xfrm>
              <a:off x="6422393" y="3160456"/>
              <a:ext cx="649537" cy="369332"/>
            </a:xfrm>
            <a:prstGeom prst="rect">
              <a:avLst/>
            </a:prstGeom>
            <a:noFill/>
          </p:spPr>
          <p:txBody>
            <a:bodyPr wrap="none" rtlCol="0">
              <a:spAutoFit/>
            </a:bodyPr>
            <a:lstStyle/>
            <a:p>
              <a:pPr algn="ctr"/>
              <a:r>
                <a:rPr lang="en-US"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82%</a:t>
              </a:r>
              <a:endParaRPr lang="en-GB"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42" name="Group 41"/>
          <p:cNvGrpSpPr/>
          <p:nvPr/>
        </p:nvGrpSpPr>
        <p:grpSpPr>
          <a:xfrm>
            <a:off x="6369310" y="3944537"/>
            <a:ext cx="755703" cy="755703"/>
            <a:chOff x="6369310" y="3944537"/>
            <a:chExt cx="755703" cy="755703"/>
          </a:xfrm>
        </p:grpSpPr>
        <p:sp>
          <p:nvSpPr>
            <p:cNvPr id="11" name="Oval 10"/>
            <p:cNvSpPr/>
            <p:nvPr/>
          </p:nvSpPr>
          <p:spPr>
            <a:xfrm>
              <a:off x="6369310" y="3944537"/>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TextBox 13"/>
            <p:cNvSpPr txBox="1"/>
            <p:nvPr/>
          </p:nvSpPr>
          <p:spPr>
            <a:xfrm>
              <a:off x="6422393" y="4114593"/>
              <a:ext cx="649537" cy="369332"/>
            </a:xfrm>
            <a:prstGeom prst="rect">
              <a:avLst/>
            </a:prstGeom>
            <a:noFill/>
          </p:spPr>
          <p:txBody>
            <a:bodyPr wrap="none" rtlCol="0">
              <a:spAutoFit/>
            </a:bodyPr>
            <a:lstStyle/>
            <a:p>
              <a:pPr algn="ctr"/>
              <a:r>
                <a:rPr lang="en-US"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70%</a:t>
              </a:r>
              <a:endParaRPr lang="en-GB"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43" name="Group 42"/>
          <p:cNvGrpSpPr/>
          <p:nvPr/>
        </p:nvGrpSpPr>
        <p:grpSpPr>
          <a:xfrm>
            <a:off x="6369311" y="4900725"/>
            <a:ext cx="755703" cy="755703"/>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TextBox 14"/>
            <p:cNvSpPr txBox="1"/>
            <p:nvPr/>
          </p:nvSpPr>
          <p:spPr>
            <a:xfrm>
              <a:off x="6422393" y="5068728"/>
              <a:ext cx="649537" cy="369332"/>
            </a:xfrm>
            <a:prstGeom prst="rect">
              <a:avLst/>
            </a:prstGeom>
            <a:noFill/>
          </p:spPr>
          <p:txBody>
            <a:bodyPr wrap="none" rtlCol="0">
              <a:spAutoFit/>
            </a:bodyPr>
            <a:lstStyle/>
            <a:p>
              <a:pPr algn="ctr"/>
              <a:r>
                <a:rPr lang="en-US"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68%</a:t>
              </a:r>
              <a:endParaRPr lang="en-GB"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0" name="Group 19"/>
          <p:cNvGrpSpPr/>
          <p:nvPr/>
        </p:nvGrpSpPr>
        <p:grpSpPr>
          <a:xfrm>
            <a:off x="925749" y="2240140"/>
            <a:ext cx="458390" cy="344014"/>
            <a:chOff x="789999" y="2242985"/>
            <a:chExt cx="504229" cy="378415"/>
          </a:xfrm>
        </p:grpSpPr>
        <p:sp>
          <p:nvSpPr>
            <p:cNvPr id="21" name="Rectangle 20"/>
            <p:cNvSpPr/>
            <p:nvPr/>
          </p:nvSpPr>
          <p:spPr>
            <a:xfrm>
              <a:off x="858129" y="2299468"/>
              <a:ext cx="436099" cy="321932"/>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Rectangle 21"/>
            <p:cNvSpPr/>
            <p:nvPr/>
          </p:nvSpPr>
          <p:spPr>
            <a:xfrm>
              <a:off x="789999" y="2242985"/>
              <a:ext cx="436099" cy="3219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3" name="Rectangle 22"/>
          <p:cNvSpPr/>
          <p:nvPr/>
        </p:nvSpPr>
        <p:spPr>
          <a:xfrm>
            <a:off x="1493725" y="2063307"/>
            <a:ext cx="3956208" cy="646331"/>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turpis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dictum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luctus</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4" name="Group 23"/>
          <p:cNvGrpSpPr/>
          <p:nvPr/>
        </p:nvGrpSpPr>
        <p:grpSpPr>
          <a:xfrm>
            <a:off x="925749" y="2959502"/>
            <a:ext cx="458390" cy="344014"/>
            <a:chOff x="789999" y="2242985"/>
            <a:chExt cx="504229" cy="378415"/>
          </a:xfrm>
        </p:grpSpPr>
        <p:sp>
          <p:nvSpPr>
            <p:cNvPr id="25" name="Rectangle 24"/>
            <p:cNvSpPr/>
            <p:nvPr/>
          </p:nvSpPr>
          <p:spPr>
            <a:xfrm>
              <a:off x="858129" y="2299468"/>
              <a:ext cx="436099" cy="321932"/>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Rectangle 25"/>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27" name="Rectangle 26"/>
          <p:cNvSpPr/>
          <p:nvPr/>
        </p:nvSpPr>
        <p:spPr>
          <a:xfrm>
            <a:off x="1493725" y="2782669"/>
            <a:ext cx="3956208"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8" name="Group 27"/>
          <p:cNvGrpSpPr/>
          <p:nvPr/>
        </p:nvGrpSpPr>
        <p:grpSpPr>
          <a:xfrm>
            <a:off x="925749" y="3795076"/>
            <a:ext cx="458390" cy="344014"/>
            <a:chOff x="789999" y="2242985"/>
            <a:chExt cx="504229" cy="378415"/>
          </a:xfrm>
        </p:grpSpPr>
        <p:sp>
          <p:nvSpPr>
            <p:cNvPr id="29" name="Rectangle 28"/>
            <p:cNvSpPr/>
            <p:nvPr/>
          </p:nvSpPr>
          <p:spPr>
            <a:xfrm>
              <a:off x="858129" y="2299468"/>
              <a:ext cx="436099" cy="321932"/>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Rectangle 29"/>
            <p:cNvSpPr/>
            <p:nvPr/>
          </p:nvSpPr>
          <p:spPr>
            <a:xfrm>
              <a:off x="789999" y="2242985"/>
              <a:ext cx="436099" cy="3219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31" name="Rectangle 30"/>
          <p:cNvSpPr/>
          <p:nvPr/>
        </p:nvSpPr>
        <p:spPr>
          <a:xfrm>
            <a:off x="1493725" y="3618243"/>
            <a:ext cx="3956208"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32" name="Group 31"/>
          <p:cNvGrpSpPr/>
          <p:nvPr/>
        </p:nvGrpSpPr>
        <p:grpSpPr>
          <a:xfrm>
            <a:off x="925749" y="4605137"/>
            <a:ext cx="458390" cy="344014"/>
            <a:chOff x="789999" y="2242985"/>
            <a:chExt cx="504229" cy="378415"/>
          </a:xfrm>
        </p:grpSpPr>
        <p:sp>
          <p:nvSpPr>
            <p:cNvPr id="33" name="Rectangle 32"/>
            <p:cNvSpPr/>
            <p:nvPr/>
          </p:nvSpPr>
          <p:spPr>
            <a:xfrm>
              <a:off x="858129" y="2299468"/>
              <a:ext cx="436099" cy="321932"/>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35" name="Rectangle 34"/>
          <p:cNvSpPr/>
          <p:nvPr/>
        </p:nvSpPr>
        <p:spPr>
          <a:xfrm>
            <a:off x="1493725" y="4428304"/>
            <a:ext cx="3956208"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5"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6" grpId="0" animBg="1"/>
      <p:bldP spid="16" grpId="0" animBg="1"/>
      <p:bldP spid="5" grpId="0" animBg="1"/>
      <p:bldP spid="17" grpId="0" animBg="1"/>
      <p:bldP spid="7" grpId="0" animBg="1"/>
      <p:bldP spid="18" grpId="0" animBg="1"/>
      <p:bldP spid="4" grpId="0" animBg="1"/>
      <p:bldP spid="19" grpId="0" animBg="1"/>
      <p:bldP spid="23" grpId="0"/>
      <p:bldP spid="27" grpId="0"/>
      <p:bldP spid="31"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9372919" y="1706525"/>
            <a:ext cx="549027" cy="313443"/>
          </a:xfrm>
          <a:prstGeom prst="rect">
            <a:avLst/>
          </a:prstGeom>
          <a:noFill/>
        </p:spPr>
        <p:txBody>
          <a:bodyPr wrap="none" rtlCol="0">
            <a:spAutoFit/>
          </a:bodyPr>
          <a:lstStyle/>
          <a:p>
            <a:pPr algn="ctr"/>
            <a:r>
              <a:rPr lang="en-US"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96%</a:t>
            </a:r>
            <a:endParaRPr lang="en-GB"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 name="Rectangle 3"/>
          <p:cNvSpPr/>
          <p:nvPr/>
        </p:nvSpPr>
        <p:spPr>
          <a:xfrm>
            <a:off x="10236624" y="3019887"/>
            <a:ext cx="651212" cy="1522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Oval 4"/>
          <p:cNvSpPr/>
          <p:nvPr/>
        </p:nvSpPr>
        <p:spPr>
          <a:xfrm>
            <a:off x="10236624" y="4216359"/>
            <a:ext cx="651212" cy="651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Rectangle 5"/>
          <p:cNvSpPr/>
          <p:nvPr/>
        </p:nvSpPr>
        <p:spPr>
          <a:xfrm>
            <a:off x="9321827" y="2058574"/>
            <a:ext cx="651212" cy="2483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Oval 6"/>
          <p:cNvSpPr/>
          <p:nvPr/>
        </p:nvSpPr>
        <p:spPr>
          <a:xfrm>
            <a:off x="9321827" y="4216359"/>
            <a:ext cx="651212" cy="651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Rectangle 7"/>
          <p:cNvSpPr/>
          <p:nvPr/>
        </p:nvSpPr>
        <p:spPr>
          <a:xfrm>
            <a:off x="8407029" y="2441032"/>
            <a:ext cx="651212" cy="2100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Oval 8"/>
          <p:cNvSpPr/>
          <p:nvPr/>
        </p:nvSpPr>
        <p:spPr>
          <a:xfrm>
            <a:off x="8407029" y="4216359"/>
            <a:ext cx="651212" cy="651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Rectangle 9"/>
          <p:cNvSpPr/>
          <p:nvPr/>
        </p:nvSpPr>
        <p:spPr>
          <a:xfrm>
            <a:off x="7492231" y="3443692"/>
            <a:ext cx="651212" cy="10982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Oval 10"/>
          <p:cNvSpPr/>
          <p:nvPr/>
        </p:nvSpPr>
        <p:spPr>
          <a:xfrm>
            <a:off x="7492231" y="4216359"/>
            <a:ext cx="651212" cy="651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Rectangle 11"/>
          <p:cNvSpPr/>
          <p:nvPr/>
        </p:nvSpPr>
        <p:spPr>
          <a:xfrm>
            <a:off x="6577433" y="3019887"/>
            <a:ext cx="651212" cy="1522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Oval 12"/>
          <p:cNvSpPr/>
          <p:nvPr/>
        </p:nvSpPr>
        <p:spPr>
          <a:xfrm>
            <a:off x="6577433" y="4216359"/>
            <a:ext cx="651212" cy="651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4" name="Group 13"/>
          <p:cNvGrpSpPr/>
          <p:nvPr/>
        </p:nvGrpSpPr>
        <p:grpSpPr>
          <a:xfrm>
            <a:off x="10396884" y="4373508"/>
            <a:ext cx="330694" cy="331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4" name="Group 23"/>
          <p:cNvGrpSpPr/>
          <p:nvPr/>
        </p:nvGrpSpPr>
        <p:grpSpPr>
          <a:xfrm>
            <a:off x="9492543" y="4370480"/>
            <a:ext cx="309778" cy="330694"/>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28" name="Group 27"/>
          <p:cNvGrpSpPr/>
          <p:nvPr/>
        </p:nvGrpSpPr>
        <p:grpSpPr>
          <a:xfrm>
            <a:off x="8566158" y="4402621"/>
            <a:ext cx="331260" cy="278688"/>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2" name="Group 31"/>
          <p:cNvGrpSpPr/>
          <p:nvPr/>
        </p:nvGrpSpPr>
        <p:grpSpPr>
          <a:xfrm>
            <a:off x="7652207" y="4376617"/>
            <a:ext cx="330694" cy="330694"/>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600">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36" name="Group 35"/>
          <p:cNvGrpSpPr/>
          <p:nvPr/>
        </p:nvGrpSpPr>
        <p:grpSpPr>
          <a:xfrm>
            <a:off x="6737693" y="4422891"/>
            <a:ext cx="330694" cy="258337"/>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4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44" name="TextBox 43"/>
          <p:cNvSpPr txBox="1"/>
          <p:nvPr/>
        </p:nvSpPr>
        <p:spPr>
          <a:xfrm>
            <a:off x="6435764" y="4934476"/>
            <a:ext cx="934551" cy="216999"/>
          </a:xfrm>
          <a:prstGeom prst="rect">
            <a:avLst/>
          </a:prstGeom>
          <a:noFill/>
        </p:spPr>
        <p:txBody>
          <a:bodyPr wrap="none" rtlCol="0">
            <a:spAutoFit/>
          </a:bodyPr>
          <a:lstStyle/>
          <a:p>
            <a:pPr algn="ctr"/>
            <a:r>
              <a:rPr lang="en-US"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TV Production</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5" name="TextBox 44"/>
          <p:cNvSpPr txBox="1"/>
          <p:nvPr/>
        </p:nvSpPr>
        <p:spPr>
          <a:xfrm>
            <a:off x="7563134" y="4934476"/>
            <a:ext cx="508842" cy="216999"/>
          </a:xfrm>
          <a:prstGeom prst="rect">
            <a:avLst/>
          </a:prstGeom>
          <a:noFill/>
        </p:spPr>
        <p:txBody>
          <a:bodyPr wrap="none" rtlCol="0">
            <a:spAutoFit/>
          </a:bodyPr>
          <a:lstStyle/>
          <a:p>
            <a:pPr algn="ctr"/>
            <a:r>
              <a:rPr lang="en-US"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Sound</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6" name="TextBox 45"/>
          <p:cNvSpPr txBox="1"/>
          <p:nvPr/>
        </p:nvSpPr>
        <p:spPr>
          <a:xfrm>
            <a:off x="8301622" y="4934476"/>
            <a:ext cx="870506" cy="216999"/>
          </a:xfrm>
          <a:prstGeom prst="rect">
            <a:avLst/>
          </a:prstGeom>
          <a:noFill/>
        </p:spPr>
        <p:txBody>
          <a:bodyPr wrap="none" rtlCol="0">
            <a:spAutoFit/>
          </a:bodyPr>
          <a:lstStyle/>
          <a:p>
            <a:pPr algn="ctr"/>
            <a:r>
              <a:rPr lang="en-US"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Photography</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7" name="TextBox 46"/>
          <p:cNvSpPr txBox="1"/>
          <p:nvPr/>
        </p:nvSpPr>
        <p:spPr>
          <a:xfrm>
            <a:off x="10137368" y="4931444"/>
            <a:ext cx="849158" cy="216999"/>
          </a:xfrm>
          <a:prstGeom prst="rect">
            <a:avLst/>
          </a:prstGeom>
          <a:noFill/>
        </p:spPr>
        <p:txBody>
          <a:bodyPr wrap="none" rtlCol="0">
            <a:spAutoFit/>
          </a:bodyPr>
          <a:lstStyle/>
          <a:p>
            <a:pPr algn="ctr"/>
            <a:r>
              <a:rPr lang="en-US"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Social Media</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8" name="TextBox 47"/>
          <p:cNvSpPr txBox="1"/>
          <p:nvPr/>
        </p:nvSpPr>
        <p:spPr>
          <a:xfrm>
            <a:off x="9331476" y="4931810"/>
            <a:ext cx="631909" cy="216999"/>
          </a:xfrm>
          <a:prstGeom prst="rect">
            <a:avLst/>
          </a:prstGeom>
          <a:noFill/>
        </p:spPr>
        <p:txBody>
          <a:bodyPr wrap="none" rtlCol="0">
            <a:spAutoFit/>
          </a:bodyPr>
          <a:lstStyle/>
          <a:p>
            <a:pPr algn="ctr"/>
            <a:r>
              <a:rPr lang="en-US"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Portfolio</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0" name="TextBox 49"/>
          <p:cNvSpPr txBox="1"/>
          <p:nvPr/>
        </p:nvSpPr>
        <p:spPr>
          <a:xfrm>
            <a:off x="6628525" y="2670751"/>
            <a:ext cx="549027" cy="313443"/>
          </a:xfrm>
          <a:prstGeom prst="rect">
            <a:avLst/>
          </a:prstGeom>
          <a:noFill/>
        </p:spPr>
        <p:txBody>
          <a:bodyPr wrap="none" rtlCol="0">
            <a:spAutoFit/>
          </a:bodyPr>
          <a:lstStyle/>
          <a:p>
            <a:pPr algn="ctr"/>
            <a:r>
              <a:rPr lang="en-US"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50%</a:t>
            </a:r>
            <a:endParaRPr lang="en-GB"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1" name="TextBox 50"/>
          <p:cNvSpPr txBox="1"/>
          <p:nvPr/>
        </p:nvSpPr>
        <p:spPr>
          <a:xfrm>
            <a:off x="7542303" y="3126581"/>
            <a:ext cx="549027" cy="313443"/>
          </a:xfrm>
          <a:prstGeom prst="rect">
            <a:avLst/>
          </a:prstGeom>
          <a:noFill/>
        </p:spPr>
        <p:txBody>
          <a:bodyPr wrap="none" rtlCol="0">
            <a:spAutoFit/>
          </a:bodyPr>
          <a:lstStyle/>
          <a:p>
            <a:pPr algn="ctr"/>
            <a:r>
              <a:rPr lang="en-US"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35%</a:t>
            </a:r>
            <a:endParaRPr lang="en-GB"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2" name="TextBox 51"/>
          <p:cNvSpPr txBox="1"/>
          <p:nvPr/>
        </p:nvSpPr>
        <p:spPr>
          <a:xfrm>
            <a:off x="10285889" y="2719632"/>
            <a:ext cx="549027" cy="313443"/>
          </a:xfrm>
          <a:prstGeom prst="rect">
            <a:avLst/>
          </a:prstGeom>
          <a:noFill/>
        </p:spPr>
        <p:txBody>
          <a:bodyPr wrap="none" rtlCol="0">
            <a:spAutoFit/>
          </a:bodyPr>
          <a:lstStyle/>
          <a:p>
            <a:pPr algn="ctr"/>
            <a:r>
              <a:rPr lang="en-US"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46%</a:t>
            </a:r>
            <a:endParaRPr lang="en-GB"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3" name="TextBox 52"/>
          <p:cNvSpPr txBox="1"/>
          <p:nvPr/>
        </p:nvSpPr>
        <p:spPr>
          <a:xfrm>
            <a:off x="8439184" y="2135357"/>
            <a:ext cx="549027" cy="313443"/>
          </a:xfrm>
          <a:prstGeom prst="rect">
            <a:avLst/>
          </a:prstGeom>
          <a:noFill/>
        </p:spPr>
        <p:txBody>
          <a:bodyPr wrap="none" rtlCol="0">
            <a:spAutoFit/>
          </a:bodyPr>
          <a:lstStyle/>
          <a:p>
            <a:pPr algn="ctr"/>
            <a:r>
              <a:rPr lang="en-US"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82%</a:t>
            </a:r>
            <a:endParaRPr lang="en-GB" sz="20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4" name="TextBox 53"/>
          <p:cNvSpPr txBox="1"/>
          <p:nvPr/>
        </p:nvSpPr>
        <p:spPr>
          <a:xfrm>
            <a:off x="1433932" y="1997815"/>
            <a:ext cx="2342308" cy="461665"/>
          </a:xfrm>
          <a:prstGeom prst="rect">
            <a:avLst/>
          </a:prstGeom>
          <a:noFill/>
        </p:spPr>
        <p:txBody>
          <a:bodyPr wrap="none" rtlCol="0">
            <a:spAutoFit/>
          </a:bodyPr>
          <a:lstStyle/>
          <a:p>
            <a:r>
              <a:rPr lang="en-US" sz="24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DATA DIAGRAM</a:t>
            </a:r>
            <a:endParaRPr lang="en-GB" sz="24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5" name="TextBox 54"/>
          <p:cNvSpPr txBox="1"/>
          <p:nvPr/>
        </p:nvSpPr>
        <p:spPr>
          <a:xfrm>
            <a:off x="1433932" y="2956255"/>
            <a:ext cx="1423788" cy="830997"/>
          </a:xfrm>
          <a:prstGeom prst="rect">
            <a:avLst/>
          </a:prstGeom>
          <a:noFill/>
        </p:spPr>
        <p:txBody>
          <a:bodyPr wrap="none" rtlCol="0">
            <a:spAutoFit/>
          </a:bodyPr>
          <a:lstStyle/>
          <a:p>
            <a:r>
              <a:rPr lang="en-US" sz="48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85%</a:t>
            </a:r>
            <a:endParaRPr lang="en-US" sz="48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6" name="Rectangle 55"/>
          <p:cNvSpPr/>
          <p:nvPr/>
        </p:nvSpPr>
        <p:spPr>
          <a:xfrm>
            <a:off x="1433933" y="2441032"/>
            <a:ext cx="3833002" cy="646331"/>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consectetuer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diam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nonummy</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nibh</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euismod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tincidunt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laoreet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dolore</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7" name="Rectangle 56"/>
          <p:cNvSpPr/>
          <p:nvPr/>
        </p:nvSpPr>
        <p:spPr>
          <a:xfrm>
            <a:off x="2863108" y="3140171"/>
            <a:ext cx="2650945" cy="461665"/>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consectetuer</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8" name="Rectangle 57"/>
          <p:cNvSpPr/>
          <p:nvPr/>
        </p:nvSpPr>
        <p:spPr>
          <a:xfrm>
            <a:off x="1433932" y="3788522"/>
            <a:ext cx="3833003" cy="461665"/>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consectetuer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diam</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59" name="Straight Connector 58"/>
          <p:cNvCxnSpPr/>
          <p:nvPr/>
        </p:nvCxnSpPr>
        <p:spPr>
          <a:xfrm>
            <a:off x="1527756" y="4519794"/>
            <a:ext cx="37391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597793" y="4832237"/>
            <a:ext cx="464344" cy="464344"/>
            <a:chOff x="3510757" y="2582069"/>
            <a:chExt cx="464344" cy="464344"/>
          </a:xfrm>
          <a:solidFill>
            <a:srgbClr val="38542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63" name="Rectangle 62"/>
          <p:cNvSpPr/>
          <p:nvPr/>
        </p:nvSpPr>
        <p:spPr>
          <a:xfrm>
            <a:off x="2180289" y="4804140"/>
            <a:ext cx="3206911" cy="461665"/>
          </a:xfrm>
          <a:prstGeom prst="rect">
            <a:avLst/>
          </a:prstGeom>
        </p:spPr>
        <p:txBody>
          <a:bodyPr wrap="square">
            <a:spAutoFit/>
          </a:bodyPr>
          <a:lstStyle/>
          <a:p>
            <a:r>
              <a:rPr lang="en-GB" sz="12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a:t>
            </a:r>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consectetuer adipiscing elit, sed diam nonummy nibh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68" name="图片 6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790" y="4398521"/>
            <a:ext cx="1986442" cy="2515254"/>
          </a:xfrm>
          <a:prstGeom prst="rect">
            <a:avLst/>
          </a:prstGeom>
        </p:spPr>
      </p:pic>
      <p:pic>
        <p:nvPicPr>
          <p:cNvPr id="69" name="图片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70"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4" grpId="0"/>
      <p:bldP spid="55" grpId="0"/>
      <p:bldP spid="56" grpId="0"/>
      <p:bldP spid="57" grpId="0"/>
      <p:bldP spid="58"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91012" y="3132356"/>
            <a:ext cx="6006860" cy="1785101"/>
            <a:chOff x="4366245" y="2629360"/>
            <a:chExt cx="3441221" cy="1147368"/>
          </a:xfrm>
        </p:grpSpPr>
        <p:sp>
          <p:nvSpPr>
            <p:cNvPr id="7" name="文本框 6"/>
            <p:cNvSpPr txBox="1"/>
            <p:nvPr/>
          </p:nvSpPr>
          <p:spPr>
            <a:xfrm>
              <a:off x="4502531" y="2629360"/>
              <a:ext cx="3168650" cy="771507"/>
            </a:xfrm>
            <a:prstGeom prst="rect">
              <a:avLst/>
            </a:prstGeom>
            <a:noFill/>
          </p:spPr>
          <p:txBody>
            <a:bodyPr wrap="square" rtlCol="0">
              <a:spAutoFit/>
            </a:bodyPr>
            <a:lstStyle/>
            <a:p>
              <a:pPr algn="ctr"/>
              <a:r>
                <a:rPr lang="en-US" altLang="zh-CN" sz="7200" b="1" dirty="0">
                  <a:solidFill>
                    <a:schemeClr val="tx2"/>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THANKS</a:t>
              </a:r>
              <a:endParaRPr lang="zh-CN" altLang="en-US" sz="7200" dirty="0">
                <a:solidFill>
                  <a:schemeClr val="tx2"/>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
          <p:nvSpPr>
            <p:cNvPr id="8" name="文本框 7"/>
            <p:cNvSpPr txBox="1"/>
            <p:nvPr/>
          </p:nvSpPr>
          <p:spPr>
            <a:xfrm>
              <a:off x="4366245" y="3400866"/>
              <a:ext cx="3441221" cy="375862"/>
            </a:xfrm>
            <a:prstGeom prst="rect">
              <a:avLst/>
            </a:prstGeom>
            <a:noFill/>
          </p:spPr>
          <p:txBody>
            <a:bodyPr wrap="square" rtlCol="0">
              <a:spAutoFit/>
            </a:bodyPr>
            <a:lstStyle/>
            <a:p>
              <a:pPr algn="ctr"/>
              <a:r>
                <a:rPr lang="en-US" altLang="zh-CN" sz="3200" dirty="0">
                  <a:solidFill>
                    <a:schemeClr val="accent1"/>
                  </a:solidFill>
                  <a:latin typeface="锐字真言体免费商用" panose="02010600030101010101" pitchFamily="2" charset="-122"/>
                  <a:ea typeface="锐字真言体免费商用" panose="02010600030101010101" pitchFamily="2" charset="-122"/>
                  <a:cs typeface="Microsoft JhengHei UI Light" panose="020B0304030504040204" pitchFamily="34" charset="-122"/>
                  <a:sym typeface="思源黑体" panose="020B0400000000000000" pitchFamily="34" charset="-122"/>
                </a:rPr>
                <a:t>For Your Watching</a:t>
              </a:r>
              <a:endParaRPr lang="zh-CN" altLang="en-US" sz="3200" dirty="0">
                <a:solidFill>
                  <a:schemeClr val="accent1"/>
                </a:solidFill>
                <a:latin typeface="锐字真言体免费商用" panose="02010600030101010101" pitchFamily="2" charset="-122"/>
                <a:ea typeface="锐字真言体免费商用" panose="02010600030101010101" pitchFamily="2" charset="-122"/>
                <a:cs typeface="Microsoft JhengHei UI Light" panose="020B0304030504040204" pitchFamily="34" charset="-122"/>
                <a:sym typeface="思源黑体" panose="020B0400000000000000" pitchFamily="34" charset="-122"/>
              </a:endParaRPr>
            </a:p>
          </p:txBody>
        </p:sp>
      </p:gr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1221" y="852190"/>
            <a:ext cx="1986442" cy="25152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p:nvPr/>
        </p:nvSpPr>
        <p:spPr>
          <a:xfrm>
            <a:off x="1140402" y="834800"/>
            <a:ext cx="9911195" cy="5538557"/>
          </a:xfrm>
          <a:prstGeom prst="rect">
            <a:avLst/>
          </a:prstGeom>
        </p:spPr>
        <p:txBody>
          <a:bodyPr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40"/>
              </a:spcBef>
              <a:buNone/>
            </a:pPr>
            <a:r>
              <a:rPr lang="en-US" altLang="zh-CN" sz="7600" dirty="0" err="1">
                <a:solidFill>
                  <a:schemeClr val="tx2"/>
                </a:solidFill>
                <a:latin typeface="思源黑体" panose="020B0400000000000000" pitchFamily="34" charset="-122"/>
                <a:ea typeface="思源黑体" panose="020B0400000000000000" pitchFamily="34" charset="-122"/>
                <a:cs typeface="+mn-ea"/>
                <a:sym typeface="思源黑体" panose="020B0400000000000000" pitchFamily="34" charset="-122"/>
              </a:rPr>
              <a:t>版权声明</a:t>
            </a:r>
            <a:endParaRPr lang="en-US" altLang="zh-CN" sz="7600" dirty="0">
              <a:solidFill>
                <a:schemeClr val="tx2"/>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indent="0" algn="ctr">
              <a:spcBef>
                <a:spcPts val="1440"/>
              </a:spcBef>
              <a:buNone/>
            </a:pPr>
            <a:endParaRPr lang="en-US" altLang="zh-CN" sz="1600" dirty="0">
              <a:solidFill>
                <a:schemeClr val="tx2"/>
              </a:solidFill>
              <a:latin typeface="思源黑体" panose="020B0400000000000000" pitchFamily="34" charset="-122"/>
              <a:ea typeface="思源黑体" panose="020B0400000000000000" pitchFamily="34" charset="-122"/>
              <a:cs typeface="+mn-ea"/>
              <a:sym typeface="思源黑体" panose="020B0400000000000000" pitchFamily="34" charset="-122"/>
            </a:endParaRPr>
          </a:p>
          <a:p>
            <a:pPr marL="0" indent="0" algn="ctr">
              <a:lnSpc>
                <a:spcPct val="170000"/>
              </a:lnSpc>
              <a:spcBef>
                <a:spcPts val="1440"/>
              </a:spcBef>
              <a:buNone/>
            </a:pPr>
            <a:r>
              <a:rPr lang="en-US" altLang="zh-CN" sz="7000" dirty="0" err="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感谢您支持原创设计事业，支持设计版权产品</a:t>
            </a:r>
            <a:r>
              <a:rPr lang="en-US" altLang="zh-CN" sz="70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70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err="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感谢您下载千图网</a:t>
            </a:r>
            <a:r>
              <a:rPr lang="zh-CN" alt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原创</a:t>
            </a:r>
            <a:r>
              <a:rPr lang="en-US" altLang="zh-CN"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PPT</a:t>
            </a:r>
            <a:r>
              <a:rPr lang="zh-CN" alt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模板。</a:t>
            </a:r>
            <a:r>
              <a:rPr lang="en-US" sz="3400" dirty="0" err="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为了您和千图网以及原创作者的利益，请勿复制、传播、销售，否则将承担法律责任</a:t>
            </a: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err="1">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千图网将对作品进行维权，按照传播下载次数的十倍进行索取赔偿</a:t>
            </a:r>
            <a:r>
              <a:rPr lang="zh-CN" alt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金</a:t>
            </a: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1、千图网网站出售的PPT模版是免版税类（RF：Royalty-free）正版受《中华人民共和国著作法》和《世界版权公约》的保护，作品的所有权、版权和著作权归千图网所有，您下载的是PPT模版素材使用权。</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2、不得将千图网的PPT模版、PPT素材，本身用于再出售，或者出租、出借、转让、分销、发布或者作为礼物供他人使用，不得转授权、出卖、转让本协议或本协议中的权利。</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3、禁止把作品纳入商标或服务标记。</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a:p>
            <a:pPr marL="0" indent="0">
              <a:lnSpc>
                <a:spcPct val="170000"/>
              </a:lnSpc>
              <a:spcBef>
                <a:spcPts val="1440"/>
              </a:spcBef>
              <a:buNone/>
            </a:pPr>
            <a:r>
              <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4、禁止用户用下载格式在网上传播作品。或者作品可以让第三方单独付费或共享免费下载、或通过转移电话服务系统传播。</a:t>
            </a:r>
            <a:endParaRPr lang="en-US" sz="3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88478" y="2014562"/>
            <a:ext cx="3057270" cy="2104906"/>
          </a:xfrm>
          <a:prstGeom prst="rect">
            <a:avLst/>
          </a:prstGeom>
        </p:spPr>
      </p:pic>
      <p:sp>
        <p:nvSpPr>
          <p:cNvPr id="11" name="Rectangle 10"/>
          <p:cNvSpPr/>
          <p:nvPr/>
        </p:nvSpPr>
        <p:spPr>
          <a:xfrm>
            <a:off x="3384062" y="2276157"/>
            <a:ext cx="6076217" cy="2305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 name="Rectangle 10"/>
          <p:cNvSpPr/>
          <p:nvPr/>
        </p:nvSpPr>
        <p:spPr>
          <a:xfrm>
            <a:off x="3653302" y="2378075"/>
            <a:ext cx="5538628" cy="210185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 name="TextBox 16"/>
          <p:cNvSpPr txBox="1"/>
          <p:nvPr/>
        </p:nvSpPr>
        <p:spPr>
          <a:xfrm>
            <a:off x="4141935" y="2832307"/>
            <a:ext cx="1276311" cy="1200329"/>
          </a:xfrm>
          <a:prstGeom prst="rect">
            <a:avLst/>
          </a:prstGeom>
          <a:noFill/>
        </p:spPr>
        <p:txBody>
          <a:bodyPr wrap="none" rtlCol="0">
            <a:spAutoFit/>
          </a:bodyPr>
          <a:lstStyle/>
          <a:p>
            <a:pPr algn="ctr"/>
            <a:r>
              <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01</a:t>
            </a:r>
            <a:endParaRPr lang="en-US" sz="7200" dirty="0">
              <a:solidFill>
                <a:schemeClr val="bg1"/>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cxnSp>
        <p:nvCxnSpPr>
          <p:cNvPr id="6" name="直接连接符 5"/>
          <p:cNvCxnSpPr/>
          <p:nvPr/>
        </p:nvCxnSpPr>
        <p:spPr>
          <a:xfrm>
            <a:off x="5438296" y="2860872"/>
            <a:ext cx="0" cy="116014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5542436" y="2902147"/>
            <a:ext cx="3108960" cy="521970"/>
          </a:xfrm>
          <a:prstGeom prst="rect">
            <a:avLst/>
          </a:prstGeom>
          <a:noFill/>
        </p:spPr>
        <p:txBody>
          <a:bodyPr wrap="square" rtlCol="0">
            <a:spAutoFit/>
          </a:bodyPr>
          <a:lstStyle/>
          <a:p>
            <a:pPr algn="dist"/>
            <a:r>
              <a:rPr lang="zh-CN" alt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循环语句</a:t>
            </a:r>
            <a:endParaRPr lang="zh-CN" alt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TextBox 5"/>
          <p:cNvSpPr txBox="1"/>
          <p:nvPr/>
        </p:nvSpPr>
        <p:spPr>
          <a:xfrm>
            <a:off x="5598705" y="3380937"/>
            <a:ext cx="1173480" cy="275590"/>
          </a:xfrm>
          <a:prstGeom prst="rect">
            <a:avLst/>
          </a:prstGeom>
          <a:noFill/>
        </p:spPr>
        <p:txBody>
          <a:bodyPr wrap="none" rtlCol="0">
            <a:spAutoFit/>
          </a:bodyPr>
          <a:lstStyle/>
          <a:p>
            <a:pPr algn="l"/>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while</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循环语句</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TextBox 5"/>
          <p:cNvSpPr txBox="1"/>
          <p:nvPr/>
        </p:nvSpPr>
        <p:spPr>
          <a:xfrm>
            <a:off x="7097305" y="3380937"/>
            <a:ext cx="1554480" cy="275590"/>
          </a:xfrm>
          <a:prstGeom prst="rect">
            <a:avLst/>
          </a:prstGeom>
          <a:noFill/>
        </p:spPr>
        <p:txBody>
          <a:bodyPr wrap="none" rtlCol="0">
            <a:spAutoFit/>
          </a:bodyPr>
          <a:lstStyle/>
          <a:p>
            <a:pPr algn="l"/>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do...wihle</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循环语句</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TextBox 5"/>
          <p:cNvSpPr txBox="1"/>
          <p:nvPr/>
        </p:nvSpPr>
        <p:spPr>
          <a:xfrm>
            <a:off x="5598705" y="3706692"/>
            <a:ext cx="1021080" cy="275590"/>
          </a:xfrm>
          <a:prstGeom prst="rect">
            <a:avLst/>
          </a:prstGeom>
          <a:noFill/>
        </p:spPr>
        <p:txBody>
          <a:bodyPr wrap="none" rtlCol="0">
            <a:spAutoFit/>
          </a:bodyPr>
          <a:lstStyle/>
          <a:p>
            <a:pPr algn="l"/>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for</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循环语句</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TextBox 5"/>
          <p:cNvSpPr txBox="1"/>
          <p:nvPr/>
        </p:nvSpPr>
        <p:spPr>
          <a:xfrm>
            <a:off x="7097305" y="3706692"/>
            <a:ext cx="1935480" cy="275590"/>
          </a:xfrm>
          <a:prstGeom prst="rect">
            <a:avLst/>
          </a:prstGeom>
          <a:noFill/>
        </p:spPr>
        <p:txBody>
          <a:bodyPr wrap="none" rtlCol="0">
            <a:spAutoFit/>
          </a:bodyPr>
          <a:lstStyle/>
          <a:p>
            <a:pPr algn="l"/>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while</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和</a:t>
            </a:r>
            <a:r>
              <a:rPr lang="en-US" altLang="zh-CN"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do...while</a:t>
            </a:r>
            <a:r>
              <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的区别</a:t>
            </a:r>
            <a:endParaRPr lang="zh-CN" altLang="en-US"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69" y="4032636"/>
            <a:ext cx="2655906" cy="133136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293">
            <a:off x="8189589" y="2351843"/>
            <a:ext cx="2044784" cy="217170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616" y="1310225"/>
            <a:ext cx="3332906" cy="4220164"/>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1" grpId="0" bldLvl="0" animBg="1"/>
      <p:bldP spid="5" grpId="0" animBg="1"/>
      <p:bldP spid="17" grpId="0"/>
      <p:bldP spid="13" grpId="0"/>
      <p:bldP spid="7" grpId="0"/>
      <p:bldP spid="8"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799465" y="1176020"/>
            <a:ext cx="3398520" cy="3432810"/>
          </a:xfrm>
          <a:prstGeom prst="ellipse">
            <a:avLst/>
          </a:prstGeom>
          <a:solidFill>
            <a:schemeClr val="accent1"/>
          </a:solidFill>
          <a:ln>
            <a:solidFill>
              <a:schemeClr val="accent4">
                <a:alpha val="9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Oval 5"/>
          <p:cNvSpPr/>
          <p:nvPr/>
        </p:nvSpPr>
        <p:spPr>
          <a:xfrm>
            <a:off x="3364230" y="3708400"/>
            <a:ext cx="2466975" cy="2491105"/>
          </a:xfrm>
          <a:prstGeom prst="ellipse">
            <a:avLst/>
          </a:prstGeom>
          <a:solidFill>
            <a:srgbClr val="ECD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385424"/>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39" name="TextBox 41"/>
          <p:cNvSpPr txBox="1"/>
          <p:nvPr/>
        </p:nvSpPr>
        <p:spPr>
          <a:xfrm>
            <a:off x="1013319" y="378434"/>
            <a:ext cx="1691640" cy="50165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循环结构</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grpSp>
        <p:nvGrpSpPr>
          <p:cNvPr id="33" name="组合 32"/>
          <p:cNvGrpSpPr/>
          <p:nvPr/>
        </p:nvGrpSpPr>
        <p:grpSpPr>
          <a:xfrm>
            <a:off x="1116330" y="1827530"/>
            <a:ext cx="2765425" cy="1737360"/>
            <a:chOff x="5431" y="2997"/>
            <a:chExt cx="4355" cy="2736"/>
          </a:xfrm>
        </p:grpSpPr>
        <p:sp>
          <p:nvSpPr>
            <p:cNvPr id="2" name="文本框 1"/>
            <p:cNvSpPr txBox="1"/>
            <p:nvPr/>
          </p:nvSpPr>
          <p:spPr>
            <a:xfrm>
              <a:off x="5904" y="2997"/>
              <a:ext cx="3408" cy="725"/>
            </a:xfrm>
            <a:prstGeom prst="rect">
              <a:avLst/>
            </a:prstGeom>
            <a:noFill/>
          </p:spPr>
          <p:txBody>
            <a:bodyPr wrap="none" rtlCol="0">
              <a:spAutoFit/>
            </a:bodyPr>
            <a:p>
              <a:r>
                <a:rPr lang="en-US" altLang="zh-CN" sz="2400">
                  <a:solidFill>
                    <a:schemeClr val="bg1"/>
                  </a:solidFill>
                </a:rPr>
                <a:t>while</a:t>
              </a:r>
              <a:r>
                <a:rPr lang="zh-CN" altLang="en-US" sz="2400">
                  <a:solidFill>
                    <a:schemeClr val="bg1"/>
                  </a:solidFill>
                </a:rPr>
                <a:t>语法结构</a:t>
              </a:r>
              <a:endParaRPr lang="zh-CN" altLang="en-US" sz="2400">
                <a:solidFill>
                  <a:schemeClr val="bg1"/>
                </a:solidFill>
              </a:endParaRPr>
            </a:p>
          </p:txBody>
        </p:sp>
        <p:sp>
          <p:nvSpPr>
            <p:cNvPr id="3" name="文本框 2"/>
            <p:cNvSpPr txBox="1"/>
            <p:nvPr/>
          </p:nvSpPr>
          <p:spPr>
            <a:xfrm>
              <a:off x="5431" y="4281"/>
              <a:ext cx="4355" cy="1452"/>
            </a:xfrm>
            <a:prstGeom prst="rect">
              <a:avLst/>
            </a:prstGeom>
            <a:noFill/>
          </p:spPr>
          <p:txBody>
            <a:bodyPr wrap="square" rtlCol="0">
              <a:spAutoFit/>
            </a:bodyPr>
            <a:p>
              <a:r>
                <a:rPr lang="en-US" altLang="zh-CN">
                  <a:solidFill>
                    <a:schemeClr val="bg1"/>
                  </a:solidFill>
                </a:rPr>
                <a:t>while(</a:t>
              </a:r>
              <a:r>
                <a:rPr lang="zh-CN" altLang="en-US">
                  <a:solidFill>
                    <a:schemeClr val="bg1"/>
                  </a:solidFill>
                </a:rPr>
                <a:t>循环条件</a:t>
              </a:r>
              <a:r>
                <a:rPr lang="en-US" altLang="zh-CN">
                  <a:solidFill>
                    <a:schemeClr val="bg1"/>
                  </a:solidFill>
                </a:rPr>
                <a:t>){</a:t>
              </a:r>
              <a:endParaRPr lang="en-US" altLang="zh-CN">
                <a:solidFill>
                  <a:schemeClr val="bg1"/>
                </a:solidFill>
              </a:endParaRPr>
            </a:p>
            <a:p>
              <a:r>
                <a:rPr lang="en-US" altLang="zh-CN">
                  <a:solidFill>
                    <a:schemeClr val="bg1"/>
                  </a:solidFill>
                </a:rPr>
                <a:t>	</a:t>
              </a:r>
              <a:r>
                <a:rPr lang="zh-CN" altLang="en-US">
                  <a:solidFill>
                    <a:schemeClr val="bg1"/>
                  </a:solidFill>
                </a:rPr>
                <a:t>循环结果和步长更新</a:t>
              </a:r>
              <a:endParaRPr lang="en-US" altLang="zh-CN">
                <a:solidFill>
                  <a:schemeClr val="bg1"/>
                </a:solidFill>
              </a:endParaRPr>
            </a:p>
            <a:p>
              <a:r>
                <a:rPr lang="en-US" altLang="zh-CN">
                  <a:solidFill>
                    <a:schemeClr val="bg1"/>
                  </a:solidFill>
                </a:rPr>
                <a:t>}</a:t>
              </a:r>
              <a:endParaRPr lang="en-US" altLang="zh-CN">
                <a:solidFill>
                  <a:schemeClr val="bg1"/>
                </a:solidFill>
              </a:endParaRPr>
            </a:p>
          </p:txBody>
        </p:sp>
      </p:gr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48" y="4361289"/>
            <a:ext cx="1986442" cy="2515254"/>
          </a:xfrm>
          <a:prstGeom prst="rect">
            <a:avLst/>
          </a:prstGeom>
        </p:spPr>
      </p:pic>
      <p:sp>
        <p:nvSpPr>
          <p:cNvPr id="36" name="AutoShape 111"/>
          <p:cNvSpPr/>
          <p:nvPr/>
        </p:nvSpPr>
        <p:spPr bwMode="auto">
          <a:xfrm>
            <a:off x="7312025" y="1570355"/>
            <a:ext cx="3719195" cy="34842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accent1"/>
          </a:solidFill>
        </p:spPr>
        <p:style>
          <a:lnRef idx="3">
            <a:schemeClr val="dk1"/>
          </a:lnRef>
          <a:fillRef idx="0">
            <a:schemeClr val="dk1"/>
          </a:fillRef>
          <a:effectRef idx="2">
            <a:schemeClr val="dk1"/>
          </a:effectRef>
          <a:fontRef idx="minor">
            <a:schemeClr val="tx1"/>
          </a:fontRef>
        </p:style>
        <p:txBody>
          <a:bodyPr lIns="19050" tIns="19050" rIns="19050" bIns="19050" anchor="ctr"/>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7" name="文本框 36"/>
          <p:cNvSpPr txBox="1"/>
          <p:nvPr/>
        </p:nvSpPr>
        <p:spPr>
          <a:xfrm>
            <a:off x="7775575" y="2001520"/>
            <a:ext cx="2978785" cy="460375"/>
          </a:xfrm>
          <a:prstGeom prst="rect">
            <a:avLst/>
          </a:prstGeom>
          <a:noFill/>
        </p:spPr>
        <p:txBody>
          <a:bodyPr wrap="square" rtlCol="0">
            <a:spAutoFit/>
          </a:bodyPr>
          <a:p>
            <a:r>
              <a:rPr lang="en-US" altLang="zh-CN" sz="2400">
                <a:solidFill>
                  <a:schemeClr val="accent2"/>
                </a:solidFill>
              </a:rPr>
              <a:t>do...while</a:t>
            </a:r>
            <a:r>
              <a:rPr lang="zh-CN" altLang="en-US" sz="2400">
                <a:solidFill>
                  <a:schemeClr val="accent2"/>
                </a:solidFill>
              </a:rPr>
              <a:t>语法结构</a:t>
            </a:r>
            <a:endParaRPr lang="zh-CN" altLang="en-US" sz="2400">
              <a:solidFill>
                <a:schemeClr val="accent2"/>
              </a:solidFill>
            </a:endParaRPr>
          </a:p>
        </p:txBody>
      </p:sp>
      <p:sp>
        <p:nvSpPr>
          <p:cNvPr id="40" name="Rectangle 13"/>
          <p:cNvSpPr/>
          <p:nvPr/>
        </p:nvSpPr>
        <p:spPr>
          <a:xfrm flipH="1">
            <a:off x="3870960" y="4653280"/>
            <a:ext cx="1649730" cy="1383665"/>
          </a:xfrm>
          <a:prstGeom prst="rect">
            <a:avLst/>
          </a:prstGeom>
        </p:spPr>
        <p:txBody>
          <a:bodyPr wrap="square">
            <a:spAutoFit/>
          </a:bodyPr>
          <a:p>
            <a:pPr algn="ctr"/>
            <a:r>
              <a:rPr lang="zh-CN" altLang="en-US" sz="1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为了避免死循环，一定要在循环体内改变条件中使用变量的值-改变计数器。</a:t>
            </a:r>
            <a:br>
              <a:rPr lang="zh-CN" altLang="en-US" sz="1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br>
            <a:r>
              <a:rPr lang="zh-CN" altLang="en-US" sz="1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否则一直死</a:t>
            </a:r>
            <a:r>
              <a:rPr lang="zh-CN" altLang="en-US" sz="1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循环</a:t>
            </a:r>
            <a:endParaRPr lang="zh-CN" altLang="en-US" sz="14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1" name="TextBox 14"/>
          <p:cNvSpPr txBox="1"/>
          <p:nvPr/>
        </p:nvSpPr>
        <p:spPr>
          <a:xfrm>
            <a:off x="4102548" y="4009746"/>
            <a:ext cx="989369" cy="521970"/>
          </a:xfrm>
          <a:prstGeom prst="rect">
            <a:avLst/>
          </a:prstGeom>
          <a:noFill/>
        </p:spPr>
        <p:txBody>
          <a:bodyPr wrap="square" rtlCol="0">
            <a:spAutoFit/>
          </a:bodyPr>
          <a:p>
            <a:pPr algn="ctr"/>
            <a:r>
              <a:rPr lang="zh-CN" alt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注意</a:t>
            </a:r>
            <a:endParaRPr lang="zh-CN" altLang="en-US" sz="2800"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2" name="文本框 41"/>
          <p:cNvSpPr txBox="1"/>
          <p:nvPr/>
        </p:nvSpPr>
        <p:spPr>
          <a:xfrm>
            <a:off x="7959725" y="2716530"/>
            <a:ext cx="2125980" cy="922020"/>
          </a:xfrm>
          <a:prstGeom prst="rect">
            <a:avLst/>
          </a:prstGeom>
          <a:noFill/>
        </p:spPr>
        <p:txBody>
          <a:bodyPr wrap="none" rtlCol="0">
            <a:spAutoFit/>
          </a:bodyPr>
          <a:p>
            <a:r>
              <a:rPr lang="en-US" altLang="zh-CN">
                <a:solidFill>
                  <a:schemeClr val="accent2"/>
                </a:solidFill>
              </a:rPr>
              <a:t>do{</a:t>
            </a:r>
            <a:endParaRPr lang="en-US" altLang="zh-CN">
              <a:solidFill>
                <a:schemeClr val="accent2"/>
              </a:solidFill>
            </a:endParaRPr>
          </a:p>
          <a:p>
            <a:r>
              <a:rPr lang="en-US" altLang="zh-CN">
                <a:solidFill>
                  <a:schemeClr val="accent2"/>
                </a:solidFill>
              </a:rPr>
              <a:t>	</a:t>
            </a:r>
            <a:r>
              <a:rPr lang="zh-CN" altLang="en-US">
                <a:solidFill>
                  <a:schemeClr val="accent2"/>
                </a:solidFill>
              </a:rPr>
              <a:t>循环体</a:t>
            </a:r>
            <a:endParaRPr lang="en-US" altLang="zh-CN">
              <a:solidFill>
                <a:schemeClr val="accent2"/>
              </a:solidFill>
            </a:endParaRPr>
          </a:p>
          <a:p>
            <a:r>
              <a:rPr lang="en-US" altLang="zh-CN">
                <a:solidFill>
                  <a:schemeClr val="accent2"/>
                </a:solidFill>
              </a:rPr>
              <a:t>}while(</a:t>
            </a:r>
            <a:r>
              <a:rPr lang="zh-CN" altLang="en-US">
                <a:solidFill>
                  <a:schemeClr val="accent2"/>
                </a:solidFill>
              </a:rPr>
              <a:t>循环条件</a:t>
            </a:r>
            <a:r>
              <a:rPr lang="en-US" altLang="zh-CN">
                <a:solidFill>
                  <a:schemeClr val="accent2"/>
                </a:solidFill>
              </a:rPr>
              <a:t>);</a:t>
            </a:r>
            <a:endParaRPr lang="en-US" altLang="zh-CN">
              <a:solidFill>
                <a:schemeClr val="accent2"/>
              </a:solidFill>
            </a:endParaRP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76293">
            <a:off x="9823444" y="2667438"/>
            <a:ext cx="2044784" cy="21717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9"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62" name="TextBox 41"/>
          <p:cNvSpPr txBox="1"/>
          <p:nvPr/>
        </p:nvSpPr>
        <p:spPr>
          <a:xfrm>
            <a:off x="1013319" y="378434"/>
            <a:ext cx="1691640" cy="50165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循环结构</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
        <p:nvSpPr>
          <p:cNvPr id="3" name="流程图: 准备 2"/>
          <p:cNvSpPr/>
          <p:nvPr/>
        </p:nvSpPr>
        <p:spPr>
          <a:xfrm>
            <a:off x="2705100" y="1557655"/>
            <a:ext cx="6410325" cy="81343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913505" y="1734185"/>
            <a:ext cx="3992880" cy="460375"/>
          </a:xfrm>
          <a:prstGeom prst="rect">
            <a:avLst/>
          </a:prstGeom>
          <a:noFill/>
        </p:spPr>
        <p:txBody>
          <a:bodyPr wrap="none" rtlCol="0">
            <a:spAutoFit/>
          </a:bodyPr>
          <a:p>
            <a:r>
              <a:rPr lang="en-US" altLang="zh-CN" sz="2400">
                <a:solidFill>
                  <a:schemeClr val="bg1"/>
                </a:solidFill>
              </a:rPr>
              <a:t>whlie</a:t>
            </a:r>
            <a:r>
              <a:rPr lang="zh-CN" altLang="en-US" sz="2400">
                <a:solidFill>
                  <a:schemeClr val="bg1"/>
                </a:solidFill>
              </a:rPr>
              <a:t>和</a:t>
            </a:r>
            <a:r>
              <a:rPr lang="en-US" altLang="zh-CN" sz="2400">
                <a:solidFill>
                  <a:schemeClr val="bg1"/>
                </a:solidFill>
              </a:rPr>
              <a:t>do...while</a:t>
            </a:r>
            <a:r>
              <a:rPr lang="zh-CN" altLang="en-US" sz="2400">
                <a:solidFill>
                  <a:schemeClr val="bg1"/>
                </a:solidFill>
              </a:rPr>
              <a:t>的去区别</a:t>
            </a:r>
            <a:endParaRPr lang="zh-CN" altLang="en-US" sz="2400">
              <a:solidFill>
                <a:schemeClr val="bg1"/>
              </a:solidFill>
            </a:endParaRPr>
          </a:p>
        </p:txBody>
      </p:sp>
      <p:sp>
        <p:nvSpPr>
          <p:cNvPr id="40" name="泪滴形 39"/>
          <p:cNvSpPr/>
          <p:nvPr/>
        </p:nvSpPr>
        <p:spPr>
          <a:xfrm rot="960000">
            <a:off x="1723390" y="2978150"/>
            <a:ext cx="2874010" cy="287401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2666365" y="3317240"/>
            <a:ext cx="1084580" cy="460375"/>
          </a:xfrm>
          <a:prstGeom prst="rect">
            <a:avLst/>
          </a:prstGeom>
          <a:noFill/>
        </p:spPr>
        <p:txBody>
          <a:bodyPr wrap="square" rtlCol="0">
            <a:spAutoFit/>
          </a:bodyPr>
          <a:p>
            <a:r>
              <a:rPr lang="en-US" altLang="zh-CN" sz="2400">
                <a:solidFill>
                  <a:schemeClr val="bg1"/>
                </a:solidFill>
              </a:rPr>
              <a:t>while</a:t>
            </a:r>
            <a:endParaRPr lang="en-US" altLang="zh-CN" sz="2400">
              <a:solidFill>
                <a:schemeClr val="bg1"/>
              </a:solidFill>
            </a:endParaRPr>
          </a:p>
        </p:txBody>
      </p:sp>
      <p:sp>
        <p:nvSpPr>
          <p:cNvPr id="43" name="文本框 42"/>
          <p:cNvSpPr txBox="1"/>
          <p:nvPr/>
        </p:nvSpPr>
        <p:spPr>
          <a:xfrm>
            <a:off x="2221865" y="3837940"/>
            <a:ext cx="2093595" cy="922020"/>
          </a:xfrm>
          <a:prstGeom prst="rect">
            <a:avLst/>
          </a:prstGeom>
          <a:noFill/>
        </p:spPr>
        <p:txBody>
          <a:bodyPr wrap="square" rtlCol="0">
            <a:spAutoFit/>
          </a:bodyPr>
          <a:p>
            <a:r>
              <a:rPr lang="zh-CN" altLang="en-US">
                <a:solidFill>
                  <a:schemeClr val="bg1"/>
                </a:solidFill>
              </a:rPr>
              <a:t>当循环条件满足时才会执行，循环条件不满足则不执行</a:t>
            </a:r>
            <a:endParaRPr lang="zh-CN" altLang="en-US">
              <a:solidFill>
                <a:schemeClr val="bg1"/>
              </a:solidFill>
            </a:endParaRPr>
          </a:p>
        </p:txBody>
      </p:sp>
      <p:sp>
        <p:nvSpPr>
          <p:cNvPr id="45" name="泪滴形 44"/>
          <p:cNvSpPr/>
          <p:nvPr/>
        </p:nvSpPr>
        <p:spPr>
          <a:xfrm rot="15120000">
            <a:off x="6969760" y="2945130"/>
            <a:ext cx="2874010" cy="287401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7640320" y="3465195"/>
            <a:ext cx="1475105" cy="460375"/>
          </a:xfrm>
          <a:prstGeom prst="rect">
            <a:avLst/>
          </a:prstGeom>
          <a:noFill/>
        </p:spPr>
        <p:txBody>
          <a:bodyPr wrap="square" rtlCol="0">
            <a:spAutoFit/>
          </a:bodyPr>
          <a:p>
            <a:r>
              <a:rPr lang="en-US" altLang="zh-CN" sz="2400">
                <a:solidFill>
                  <a:schemeClr val="bg1"/>
                </a:solidFill>
              </a:rPr>
              <a:t>do.while</a:t>
            </a:r>
            <a:endParaRPr lang="en-US" altLang="zh-CN" sz="2400">
              <a:solidFill>
                <a:schemeClr val="bg1"/>
              </a:solidFill>
            </a:endParaRPr>
          </a:p>
        </p:txBody>
      </p:sp>
      <p:sp>
        <p:nvSpPr>
          <p:cNvPr id="47" name="文本框 46"/>
          <p:cNvSpPr txBox="1"/>
          <p:nvPr/>
        </p:nvSpPr>
        <p:spPr>
          <a:xfrm>
            <a:off x="7461250" y="4224655"/>
            <a:ext cx="1821815" cy="922020"/>
          </a:xfrm>
          <a:prstGeom prst="rect">
            <a:avLst/>
          </a:prstGeom>
          <a:noFill/>
        </p:spPr>
        <p:txBody>
          <a:bodyPr wrap="square" rtlCol="0">
            <a:spAutoFit/>
          </a:bodyPr>
          <a:p>
            <a:r>
              <a:rPr lang="zh-CN" altLang="en-US">
                <a:solidFill>
                  <a:schemeClr val="bg1"/>
                </a:solidFill>
              </a:rPr>
              <a:t>无论条件是否满足都先执行一次循环体</a:t>
            </a:r>
            <a:endParaRPr lang="zh-CN" altLang="en-US">
              <a:solidFill>
                <a:schemeClr val="bg1"/>
              </a:solidFill>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5043" y="4447649"/>
            <a:ext cx="1986442" cy="2515254"/>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26109" flipH="1">
            <a:off x="4033934" y="3869869"/>
            <a:ext cx="2127252" cy="25865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p:tgtEl>
                                          <p:spTgt spid="40"/>
                                        </p:tgtEl>
                                        <p:attrNameLst>
                                          <p:attrName>ppt_y</p:attrName>
                                        </p:attrNameLst>
                                      </p:cBhvr>
                                      <p:tavLst>
                                        <p:tav tm="0">
                                          <p:val>
                                            <p:strVal val="#ppt_y+#ppt_h*1.125000"/>
                                          </p:val>
                                        </p:tav>
                                        <p:tav tm="100000">
                                          <p:val>
                                            <p:strVal val="#ppt_y"/>
                                          </p:val>
                                        </p:tav>
                                      </p:tavLst>
                                    </p:anim>
                                    <p:animEffect transition="in" filter="wipe(up)">
                                      <p:cBhvr>
                                        <p:cTn id="18" dur="500"/>
                                        <p:tgtEl>
                                          <p:spTgt spid="40"/>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ppt_y</p:attrName>
                                        </p:attrNameLst>
                                      </p:cBhvr>
                                      <p:tavLst>
                                        <p:tav tm="0">
                                          <p:val>
                                            <p:strVal val="#ppt_y+#ppt_h*1.125000"/>
                                          </p:val>
                                        </p:tav>
                                        <p:tav tm="100000">
                                          <p:val>
                                            <p:strVal val="#ppt_y"/>
                                          </p:val>
                                        </p:tav>
                                      </p:tavLst>
                                    </p:anim>
                                    <p:animEffect transition="in" filter="wipe(up)">
                                      <p:cBhvr>
                                        <p:cTn id="22" dur="500"/>
                                        <p:tgtEl>
                                          <p:spTgt spid="42"/>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ppt_y</p:attrName>
                                        </p:attrNameLst>
                                      </p:cBhvr>
                                      <p:tavLst>
                                        <p:tav tm="0">
                                          <p:val>
                                            <p:strVal val="#ppt_y+#ppt_h*1.125000"/>
                                          </p:val>
                                        </p:tav>
                                        <p:tav tm="100000">
                                          <p:val>
                                            <p:strVal val="#ppt_y"/>
                                          </p:val>
                                        </p:tav>
                                      </p:tavLst>
                                    </p:anim>
                                    <p:animEffect transition="in" filter="wipe(up)">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p:tgtEl>
                                          <p:spTgt spid="45"/>
                                        </p:tgtEl>
                                        <p:attrNameLst>
                                          <p:attrName>ppt_y</p:attrName>
                                        </p:attrNameLst>
                                      </p:cBhvr>
                                      <p:tavLst>
                                        <p:tav tm="0">
                                          <p:val>
                                            <p:strVal val="#ppt_y+#ppt_h*1.125000"/>
                                          </p:val>
                                        </p:tav>
                                        <p:tav tm="100000">
                                          <p:val>
                                            <p:strVal val="#ppt_y"/>
                                          </p:val>
                                        </p:tav>
                                      </p:tavLst>
                                    </p:anim>
                                    <p:animEffect transition="in" filter="wipe(up)">
                                      <p:cBhvr>
                                        <p:cTn id="32" dur="500"/>
                                        <p:tgtEl>
                                          <p:spTgt spid="45"/>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p:tgtEl>
                                          <p:spTgt spid="46"/>
                                        </p:tgtEl>
                                        <p:attrNameLst>
                                          <p:attrName>ppt_y</p:attrName>
                                        </p:attrNameLst>
                                      </p:cBhvr>
                                      <p:tavLst>
                                        <p:tav tm="0">
                                          <p:val>
                                            <p:strVal val="#ppt_y+#ppt_h*1.125000"/>
                                          </p:val>
                                        </p:tav>
                                        <p:tav tm="100000">
                                          <p:val>
                                            <p:strVal val="#ppt_y"/>
                                          </p:val>
                                        </p:tav>
                                      </p:tavLst>
                                    </p:anim>
                                    <p:animEffect transition="in" filter="wipe(up)">
                                      <p:cBhvr>
                                        <p:cTn id="36" dur="500"/>
                                        <p:tgtEl>
                                          <p:spTgt spid="4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p:tgtEl>
                                          <p:spTgt spid="47"/>
                                        </p:tgtEl>
                                        <p:attrNameLst>
                                          <p:attrName>ppt_y</p:attrName>
                                        </p:attrNameLst>
                                      </p:cBhvr>
                                      <p:tavLst>
                                        <p:tav tm="0">
                                          <p:val>
                                            <p:strVal val="#ppt_y+#ppt_h*1.125000"/>
                                          </p:val>
                                        </p:tav>
                                        <p:tav tm="100000">
                                          <p:val>
                                            <p:strVal val="#ppt_y"/>
                                          </p:val>
                                        </p:tav>
                                      </p:tavLst>
                                    </p:anim>
                                    <p:animEffect transition="in" filter="wipe(up)">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0" grpId="0" animBg="1"/>
      <p:bldP spid="42" grpId="0"/>
      <p:bldP spid="43" grpId="0"/>
      <p:bldP spid="40" grpId="1" animBg="1"/>
      <p:bldP spid="42" grpId="1"/>
      <p:bldP spid="43" grpId="1"/>
      <p:bldP spid="45" grpId="0" animBg="1"/>
      <p:bldP spid="46" grpId="0"/>
      <p:bldP spid="47" grpId="0"/>
      <p:bldP spid="45" grpId="1" animBg="1"/>
      <p:bldP spid="46" grpId="1"/>
      <p:bldP spid="4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810"/>
          <p:cNvSpPr/>
          <p:nvPr/>
        </p:nvSpPr>
        <p:spPr bwMode="auto">
          <a:xfrm>
            <a:off x="3228982" y="3016124"/>
            <a:ext cx="1165036" cy="473609"/>
          </a:xfrm>
          <a:custGeom>
            <a:avLst/>
            <a:gdLst>
              <a:gd name="T0" fmla="*/ 115 w 1166"/>
              <a:gd name="T1" fmla="*/ 445 h 474"/>
              <a:gd name="T2" fmla="*/ 115 w 1166"/>
              <a:gd name="T3" fmla="*/ 168 h 474"/>
              <a:gd name="T4" fmla="*/ 203 w 1166"/>
              <a:gd name="T5" fmla="*/ 168 h 474"/>
              <a:gd name="T6" fmla="*/ 100 w 1166"/>
              <a:gd name="T7" fmla="*/ 0 h 474"/>
              <a:gd name="T8" fmla="*/ 0 w 1166"/>
              <a:gd name="T9" fmla="*/ 168 h 474"/>
              <a:gd name="T10" fmla="*/ 86 w 1166"/>
              <a:gd name="T11" fmla="*/ 168 h 474"/>
              <a:gd name="T12" fmla="*/ 86 w 1166"/>
              <a:gd name="T13" fmla="*/ 474 h 474"/>
              <a:gd name="T14" fmla="*/ 1166 w 1166"/>
              <a:gd name="T15" fmla="*/ 474 h 474"/>
              <a:gd name="T16" fmla="*/ 1166 w 1166"/>
              <a:gd name="T17" fmla="*/ 445 h 474"/>
              <a:gd name="T18" fmla="*/ 115 w 1166"/>
              <a:gd name="T19" fmla="*/ 44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6" h="474">
                <a:moveTo>
                  <a:pt x="115" y="445"/>
                </a:moveTo>
                <a:lnTo>
                  <a:pt x="115" y="168"/>
                </a:lnTo>
                <a:lnTo>
                  <a:pt x="203" y="168"/>
                </a:lnTo>
                <a:lnTo>
                  <a:pt x="100" y="0"/>
                </a:lnTo>
                <a:lnTo>
                  <a:pt x="0" y="168"/>
                </a:lnTo>
                <a:lnTo>
                  <a:pt x="86" y="168"/>
                </a:lnTo>
                <a:lnTo>
                  <a:pt x="86" y="474"/>
                </a:lnTo>
                <a:lnTo>
                  <a:pt x="1166" y="474"/>
                </a:lnTo>
                <a:lnTo>
                  <a:pt x="1166" y="445"/>
                </a:lnTo>
                <a:lnTo>
                  <a:pt x="115" y="445"/>
                </a:lnTo>
                <a:close/>
              </a:path>
            </a:pathLst>
          </a:custGeom>
          <a:solidFill>
            <a:schemeClr val="accent1"/>
          </a:solidFill>
          <a:ln>
            <a:noFill/>
          </a:ln>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4" name="Freeform 6814"/>
          <p:cNvSpPr/>
          <p:nvPr/>
        </p:nvSpPr>
        <p:spPr bwMode="auto">
          <a:xfrm>
            <a:off x="7829885" y="3017123"/>
            <a:ext cx="1243972" cy="471610"/>
          </a:xfrm>
          <a:custGeom>
            <a:avLst/>
            <a:gdLst>
              <a:gd name="T0" fmla="*/ 1245 w 1245"/>
              <a:gd name="T1" fmla="*/ 165 h 472"/>
              <a:gd name="T2" fmla="*/ 1143 w 1245"/>
              <a:gd name="T3" fmla="*/ 0 h 472"/>
              <a:gd name="T4" fmla="*/ 1043 w 1245"/>
              <a:gd name="T5" fmla="*/ 165 h 472"/>
              <a:gd name="T6" fmla="*/ 1129 w 1245"/>
              <a:gd name="T7" fmla="*/ 165 h 472"/>
              <a:gd name="T8" fmla="*/ 1129 w 1245"/>
              <a:gd name="T9" fmla="*/ 444 h 472"/>
              <a:gd name="T10" fmla="*/ 0 w 1245"/>
              <a:gd name="T11" fmla="*/ 444 h 472"/>
              <a:gd name="T12" fmla="*/ 0 w 1245"/>
              <a:gd name="T13" fmla="*/ 472 h 472"/>
              <a:gd name="T14" fmla="*/ 1157 w 1245"/>
              <a:gd name="T15" fmla="*/ 472 h 472"/>
              <a:gd name="T16" fmla="*/ 1157 w 1245"/>
              <a:gd name="T17" fmla="*/ 165 h 472"/>
              <a:gd name="T18" fmla="*/ 1245 w 1245"/>
              <a:gd name="T19" fmla="*/ 16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5" h="472">
                <a:moveTo>
                  <a:pt x="1245" y="165"/>
                </a:moveTo>
                <a:lnTo>
                  <a:pt x="1143" y="0"/>
                </a:lnTo>
                <a:lnTo>
                  <a:pt x="1043" y="165"/>
                </a:lnTo>
                <a:lnTo>
                  <a:pt x="1129" y="165"/>
                </a:lnTo>
                <a:lnTo>
                  <a:pt x="1129" y="444"/>
                </a:lnTo>
                <a:lnTo>
                  <a:pt x="0" y="444"/>
                </a:lnTo>
                <a:lnTo>
                  <a:pt x="0" y="472"/>
                </a:lnTo>
                <a:lnTo>
                  <a:pt x="1157" y="472"/>
                </a:lnTo>
                <a:lnTo>
                  <a:pt x="1157" y="165"/>
                </a:lnTo>
                <a:lnTo>
                  <a:pt x="1245" y="165"/>
                </a:lnTo>
                <a:close/>
              </a:path>
            </a:pathLst>
          </a:custGeom>
          <a:solidFill>
            <a:schemeClr val="accent1"/>
          </a:solidFill>
          <a:ln>
            <a:noFill/>
          </a:ln>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0" name="Freeform 6847"/>
          <p:cNvSpPr/>
          <p:nvPr/>
        </p:nvSpPr>
        <p:spPr bwMode="auto">
          <a:xfrm>
            <a:off x="7241019" y="4703238"/>
            <a:ext cx="478054" cy="226504"/>
          </a:xfrm>
          <a:custGeom>
            <a:avLst/>
            <a:gdLst>
              <a:gd name="T0" fmla="*/ 0 w 439"/>
              <a:gd name="T1" fmla="*/ 88 h 208"/>
              <a:gd name="T2" fmla="*/ 0 w 439"/>
              <a:gd name="T3" fmla="*/ 118 h 208"/>
              <a:gd name="T4" fmla="*/ 273 w 439"/>
              <a:gd name="T5" fmla="*/ 118 h 208"/>
              <a:gd name="T6" fmla="*/ 273 w 439"/>
              <a:gd name="T7" fmla="*/ 208 h 208"/>
              <a:gd name="T8" fmla="*/ 439 w 439"/>
              <a:gd name="T9" fmla="*/ 103 h 208"/>
              <a:gd name="T10" fmla="*/ 273 w 439"/>
              <a:gd name="T11" fmla="*/ 0 h 208"/>
              <a:gd name="T12" fmla="*/ 273 w 439"/>
              <a:gd name="T13" fmla="*/ 88 h 208"/>
              <a:gd name="T14" fmla="*/ 0 w 439"/>
              <a:gd name="T15" fmla="*/ 8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208">
                <a:moveTo>
                  <a:pt x="0" y="88"/>
                </a:moveTo>
                <a:lnTo>
                  <a:pt x="0" y="118"/>
                </a:lnTo>
                <a:lnTo>
                  <a:pt x="273" y="118"/>
                </a:lnTo>
                <a:lnTo>
                  <a:pt x="273" y="208"/>
                </a:lnTo>
                <a:lnTo>
                  <a:pt x="439" y="103"/>
                </a:lnTo>
                <a:lnTo>
                  <a:pt x="273" y="0"/>
                </a:lnTo>
                <a:lnTo>
                  <a:pt x="273" y="88"/>
                </a:lnTo>
                <a:lnTo>
                  <a:pt x="0" y="88"/>
                </a:lnTo>
                <a:close/>
              </a:path>
            </a:pathLst>
          </a:custGeom>
          <a:solidFill>
            <a:schemeClr val="accent1"/>
          </a:solidFill>
          <a:ln>
            <a:noFill/>
          </a:ln>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1" name="Freeform 6851"/>
          <p:cNvSpPr/>
          <p:nvPr/>
        </p:nvSpPr>
        <p:spPr bwMode="auto">
          <a:xfrm>
            <a:off x="4426820" y="4703238"/>
            <a:ext cx="478054" cy="226504"/>
          </a:xfrm>
          <a:custGeom>
            <a:avLst/>
            <a:gdLst>
              <a:gd name="T0" fmla="*/ 439 w 439"/>
              <a:gd name="T1" fmla="*/ 88 h 208"/>
              <a:gd name="T2" fmla="*/ 439 w 439"/>
              <a:gd name="T3" fmla="*/ 118 h 208"/>
              <a:gd name="T4" fmla="*/ 165 w 439"/>
              <a:gd name="T5" fmla="*/ 118 h 208"/>
              <a:gd name="T6" fmla="*/ 165 w 439"/>
              <a:gd name="T7" fmla="*/ 208 h 208"/>
              <a:gd name="T8" fmla="*/ 0 w 439"/>
              <a:gd name="T9" fmla="*/ 103 h 208"/>
              <a:gd name="T10" fmla="*/ 165 w 439"/>
              <a:gd name="T11" fmla="*/ 0 h 208"/>
              <a:gd name="T12" fmla="*/ 165 w 439"/>
              <a:gd name="T13" fmla="*/ 88 h 208"/>
              <a:gd name="T14" fmla="*/ 439 w 439"/>
              <a:gd name="T15" fmla="*/ 8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208">
                <a:moveTo>
                  <a:pt x="439" y="88"/>
                </a:moveTo>
                <a:lnTo>
                  <a:pt x="439" y="118"/>
                </a:lnTo>
                <a:lnTo>
                  <a:pt x="165" y="118"/>
                </a:lnTo>
                <a:lnTo>
                  <a:pt x="165" y="208"/>
                </a:lnTo>
                <a:lnTo>
                  <a:pt x="0" y="103"/>
                </a:lnTo>
                <a:lnTo>
                  <a:pt x="165" y="0"/>
                </a:lnTo>
                <a:lnTo>
                  <a:pt x="165" y="88"/>
                </a:lnTo>
                <a:lnTo>
                  <a:pt x="439" y="88"/>
                </a:lnTo>
                <a:close/>
              </a:path>
            </a:pathLst>
          </a:custGeom>
          <a:solidFill>
            <a:schemeClr val="accent1"/>
          </a:solidFill>
          <a:ln>
            <a:noFill/>
          </a:ln>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6" name="TextBox 75"/>
          <p:cNvSpPr txBox="1"/>
          <p:nvPr/>
        </p:nvSpPr>
        <p:spPr>
          <a:xfrm>
            <a:off x="10388600" y="2157937"/>
            <a:ext cx="184731" cy="369332"/>
          </a:xfrm>
          <a:prstGeom prst="rect">
            <a:avLst/>
          </a:prstGeom>
          <a:noFill/>
        </p:spPr>
        <p:txBody>
          <a:bodyPr wrap="none" rtlCol="0">
            <a:spAutoFit/>
          </a:bodyPr>
          <a:lstStyle/>
          <a:p>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4" name="Group 3"/>
          <p:cNvGrpSpPr/>
          <p:nvPr/>
        </p:nvGrpSpPr>
        <p:grpSpPr>
          <a:xfrm>
            <a:off x="4744190" y="2153427"/>
            <a:ext cx="2697136" cy="3526769"/>
            <a:chOff x="4754985" y="2153427"/>
            <a:chExt cx="2697136" cy="3526769"/>
          </a:xfrm>
        </p:grpSpPr>
        <p:sp>
          <p:nvSpPr>
            <p:cNvPr id="79" name="Freeform 78"/>
            <p:cNvSpPr/>
            <p:nvPr/>
          </p:nvSpPr>
          <p:spPr bwMode="auto">
            <a:xfrm>
              <a:off x="4807460" y="3896065"/>
              <a:ext cx="1295253" cy="1784131"/>
            </a:xfrm>
            <a:custGeom>
              <a:avLst/>
              <a:gdLst>
                <a:gd name="connsiteX0" fmla="*/ 1295252 w 1295253"/>
                <a:gd name="connsiteY0" fmla="*/ 0 h 1784131"/>
                <a:gd name="connsiteX1" fmla="*/ 1295252 w 1295253"/>
                <a:gd name="connsiteY1" fmla="*/ 3485 h 1784131"/>
                <a:gd name="connsiteX2" fmla="*/ 1295252 w 1295253"/>
                <a:gd name="connsiteY2" fmla="*/ 9020 h 1784131"/>
                <a:gd name="connsiteX3" fmla="*/ 1295253 w 1295253"/>
                <a:gd name="connsiteY3" fmla="*/ 9020 h 1784131"/>
                <a:gd name="connsiteX4" fmla="*/ 1295253 w 1295253"/>
                <a:gd name="connsiteY4" fmla="*/ 1784130 h 1784131"/>
                <a:gd name="connsiteX5" fmla="*/ 1295252 w 1295253"/>
                <a:gd name="connsiteY5" fmla="*/ 1784129 h 1784131"/>
                <a:gd name="connsiteX6" fmla="*/ 1295252 w 1295253"/>
                <a:gd name="connsiteY6" fmla="*/ 1784131 h 1784131"/>
                <a:gd name="connsiteX7" fmla="*/ 1289916 w 1295253"/>
                <a:gd name="connsiteY7" fmla="*/ 1779839 h 1784131"/>
                <a:gd name="connsiteX8" fmla="*/ 1289264 w 1295253"/>
                <a:gd name="connsiteY8" fmla="*/ 1779305 h 1784131"/>
                <a:gd name="connsiteX9" fmla="*/ 1285709 w 1295253"/>
                <a:gd name="connsiteY9" fmla="*/ 1776442 h 1784131"/>
                <a:gd name="connsiteX10" fmla="*/ 1278981 w 1295253"/>
                <a:gd name="connsiteY10" fmla="*/ 1770899 h 1784131"/>
                <a:gd name="connsiteX11" fmla="*/ 1274454 w 1295253"/>
                <a:gd name="connsiteY11" fmla="*/ 1767198 h 1784131"/>
                <a:gd name="connsiteX12" fmla="*/ 1271339 w 1295253"/>
                <a:gd name="connsiteY12" fmla="*/ 1764603 h 1784131"/>
                <a:gd name="connsiteX13" fmla="*/ 1258397 w 1295253"/>
                <a:gd name="connsiteY13" fmla="*/ 1753940 h 1784131"/>
                <a:gd name="connsiteX14" fmla="*/ 924699 w 1295253"/>
                <a:gd name="connsiteY14" fmla="*/ 1448778 h 1784131"/>
                <a:gd name="connsiteX15" fmla="*/ 885343 w 1295253"/>
                <a:gd name="connsiteY15" fmla="*/ 1408842 h 1784131"/>
                <a:gd name="connsiteX16" fmla="*/ 884367 w 1295253"/>
                <a:gd name="connsiteY16" fmla="*/ 1407885 h 1784131"/>
                <a:gd name="connsiteX17" fmla="*/ 883417 w 1295253"/>
                <a:gd name="connsiteY17" fmla="*/ 1406888 h 1784131"/>
                <a:gd name="connsiteX18" fmla="*/ 832405 w 1295253"/>
                <a:gd name="connsiteY18" fmla="*/ 1355125 h 1784131"/>
                <a:gd name="connsiteX19" fmla="*/ 794341 w 1295253"/>
                <a:gd name="connsiteY19" fmla="*/ 1313361 h 1784131"/>
                <a:gd name="connsiteX20" fmla="*/ 742842 w 1295253"/>
                <a:gd name="connsiteY20" fmla="*/ 1259289 h 1784131"/>
                <a:gd name="connsiteX21" fmla="*/ 685733 w 1295253"/>
                <a:gd name="connsiteY21" fmla="*/ 1194198 h 1784131"/>
                <a:gd name="connsiteX22" fmla="*/ 638119 w 1295253"/>
                <a:gd name="connsiteY22" fmla="*/ 1141956 h 1784131"/>
                <a:gd name="connsiteX23" fmla="*/ 619297 w 1295253"/>
                <a:gd name="connsiteY23" fmla="*/ 1118475 h 1784131"/>
                <a:gd name="connsiteX24" fmla="*/ 596804 w 1295253"/>
                <a:gd name="connsiteY24" fmla="*/ 1092837 h 1784131"/>
                <a:gd name="connsiteX25" fmla="*/ 452796 w 1295253"/>
                <a:gd name="connsiteY25" fmla="*/ 911354 h 1784131"/>
                <a:gd name="connsiteX26" fmla="*/ 453050 w 1295253"/>
                <a:gd name="connsiteY26" fmla="*/ 911076 h 1784131"/>
                <a:gd name="connsiteX27" fmla="*/ 444115 w 1295253"/>
                <a:gd name="connsiteY27" fmla="*/ 899929 h 1784131"/>
                <a:gd name="connsiteX28" fmla="*/ 120377 w 1295253"/>
                <a:gd name="connsiteY28" fmla="*/ 356324 h 1784131"/>
                <a:gd name="connsiteX29" fmla="*/ 0 w 1295253"/>
                <a:gd name="connsiteY29" fmla="*/ 9020 h 1784131"/>
                <a:gd name="connsiteX30" fmla="*/ 1286485 w 1295253"/>
                <a:gd name="connsiteY30" fmla="*/ 9020 h 178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95253" h="1784131">
                  <a:moveTo>
                    <a:pt x="1295252" y="0"/>
                  </a:moveTo>
                  <a:cubicBezTo>
                    <a:pt x="1295252" y="0"/>
                    <a:pt x="1295252" y="0"/>
                    <a:pt x="1295252" y="3485"/>
                  </a:cubicBezTo>
                  <a:lnTo>
                    <a:pt x="1295252" y="9020"/>
                  </a:lnTo>
                  <a:lnTo>
                    <a:pt x="1295253" y="9020"/>
                  </a:lnTo>
                  <a:cubicBezTo>
                    <a:pt x="1295253" y="9020"/>
                    <a:pt x="1295253" y="9020"/>
                    <a:pt x="1295253" y="1784130"/>
                  </a:cubicBezTo>
                  <a:lnTo>
                    <a:pt x="1295252" y="1784129"/>
                  </a:lnTo>
                  <a:lnTo>
                    <a:pt x="1295252" y="1784131"/>
                  </a:lnTo>
                  <a:cubicBezTo>
                    <a:pt x="1295252" y="1784131"/>
                    <a:pt x="1293428" y="1782681"/>
                    <a:pt x="1289916" y="1779839"/>
                  </a:cubicBezTo>
                  <a:lnTo>
                    <a:pt x="1289264" y="1779305"/>
                  </a:lnTo>
                  <a:lnTo>
                    <a:pt x="1285709" y="1776442"/>
                  </a:lnTo>
                  <a:lnTo>
                    <a:pt x="1278981" y="1770899"/>
                  </a:lnTo>
                  <a:lnTo>
                    <a:pt x="1274454" y="1767198"/>
                  </a:lnTo>
                  <a:lnTo>
                    <a:pt x="1271339" y="1764603"/>
                  </a:lnTo>
                  <a:lnTo>
                    <a:pt x="1258397" y="1753940"/>
                  </a:lnTo>
                  <a:cubicBezTo>
                    <a:pt x="1199173" y="1704561"/>
                    <a:pt x="1074176" y="1596976"/>
                    <a:pt x="924699" y="1448778"/>
                  </a:cubicBezTo>
                  <a:lnTo>
                    <a:pt x="885343" y="1408842"/>
                  </a:lnTo>
                  <a:lnTo>
                    <a:pt x="884367" y="1407885"/>
                  </a:lnTo>
                  <a:lnTo>
                    <a:pt x="883417" y="1406888"/>
                  </a:lnTo>
                  <a:lnTo>
                    <a:pt x="832405" y="1355125"/>
                  </a:lnTo>
                  <a:lnTo>
                    <a:pt x="794341" y="1313361"/>
                  </a:lnTo>
                  <a:lnTo>
                    <a:pt x="742842" y="1259289"/>
                  </a:lnTo>
                  <a:lnTo>
                    <a:pt x="685733" y="1194198"/>
                  </a:lnTo>
                  <a:lnTo>
                    <a:pt x="638119" y="1141956"/>
                  </a:lnTo>
                  <a:lnTo>
                    <a:pt x="619297" y="1118475"/>
                  </a:lnTo>
                  <a:lnTo>
                    <a:pt x="596804" y="1092837"/>
                  </a:lnTo>
                  <a:cubicBezTo>
                    <a:pt x="548099" y="1034691"/>
                    <a:pt x="499733" y="974039"/>
                    <a:pt x="452796" y="911354"/>
                  </a:cubicBezTo>
                  <a:lnTo>
                    <a:pt x="453050" y="911076"/>
                  </a:lnTo>
                  <a:lnTo>
                    <a:pt x="444115" y="899929"/>
                  </a:lnTo>
                  <a:cubicBezTo>
                    <a:pt x="318397" y="730460"/>
                    <a:pt x="203437" y="546256"/>
                    <a:pt x="120377" y="356324"/>
                  </a:cubicBezTo>
                  <a:cubicBezTo>
                    <a:pt x="67411" y="235733"/>
                    <a:pt x="26483" y="119965"/>
                    <a:pt x="0" y="9020"/>
                  </a:cubicBezTo>
                  <a:lnTo>
                    <a:pt x="1286485" y="9020"/>
                  </a:lnTo>
                  <a:close/>
                </a:path>
              </a:pathLst>
            </a:custGeom>
            <a:solidFill>
              <a:schemeClr val="accent1"/>
            </a:solidFill>
            <a:ln>
              <a:noFill/>
            </a:ln>
          </p:spPr>
          <p:txBody>
            <a:bodyPr vert="horz" wrap="square" lIns="91440" tIns="45720" rIns="91440" bIns="45720" numCol="1" anchor="t" anchorCtr="0" compatLnSpc="1">
              <a:noAutofit/>
            </a:body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4" name="Freeform 73"/>
            <p:cNvSpPr/>
            <p:nvPr/>
          </p:nvSpPr>
          <p:spPr bwMode="auto">
            <a:xfrm>
              <a:off x="4754985" y="2153427"/>
              <a:ext cx="1347728" cy="2132297"/>
            </a:xfrm>
            <a:custGeom>
              <a:avLst/>
              <a:gdLst>
                <a:gd name="connsiteX0" fmla="*/ 1345319 w 1347728"/>
                <a:gd name="connsiteY0" fmla="*/ 0 h 2132297"/>
                <a:gd name="connsiteX1" fmla="*/ 1347727 w 1347728"/>
                <a:gd name="connsiteY1" fmla="*/ 0 h 2132297"/>
                <a:gd name="connsiteX2" fmla="*/ 1347728 w 1347728"/>
                <a:gd name="connsiteY2" fmla="*/ 0 h 2132297"/>
                <a:gd name="connsiteX3" fmla="*/ 1347728 w 1347728"/>
                <a:gd name="connsiteY3" fmla="*/ 1730011 h 2132297"/>
                <a:gd name="connsiteX4" fmla="*/ 1347727 w 1347728"/>
                <a:gd name="connsiteY4" fmla="*/ 1730010 h 2132297"/>
                <a:gd name="connsiteX5" fmla="*/ 1347727 w 1347728"/>
                <a:gd name="connsiteY5" fmla="*/ 1751616 h 2132297"/>
                <a:gd name="connsiteX6" fmla="*/ 967215 w 1347728"/>
                <a:gd name="connsiteY6" fmla="*/ 1751616 h 2132297"/>
                <a:gd name="connsiteX7" fmla="*/ 1000931 w 1347728"/>
                <a:gd name="connsiteY7" fmla="*/ 1876903 h 2132297"/>
                <a:gd name="connsiteX8" fmla="*/ 745651 w 1347728"/>
                <a:gd name="connsiteY8" fmla="*/ 2132297 h 2132297"/>
                <a:gd name="connsiteX9" fmla="*/ 487962 w 1347728"/>
                <a:gd name="connsiteY9" fmla="*/ 1876903 h 2132297"/>
                <a:gd name="connsiteX10" fmla="*/ 521679 w 1347728"/>
                <a:gd name="connsiteY10" fmla="*/ 1751616 h 2132297"/>
                <a:gd name="connsiteX11" fmla="*/ 52059 w 1347728"/>
                <a:gd name="connsiteY11" fmla="*/ 1751616 h 2132297"/>
                <a:gd name="connsiteX12" fmla="*/ 112996 w 1347728"/>
                <a:gd name="connsiteY12" fmla="*/ 800807 h 2132297"/>
                <a:gd name="connsiteX13" fmla="*/ 157046 w 1347728"/>
                <a:gd name="connsiteY13" fmla="*/ 714666 h 2132297"/>
                <a:gd name="connsiteX14" fmla="*/ 155301 w 1347728"/>
                <a:gd name="connsiteY14" fmla="*/ 713208 h 2132297"/>
                <a:gd name="connsiteX15" fmla="*/ 169790 w 1347728"/>
                <a:gd name="connsiteY15" fmla="*/ 689745 h 2132297"/>
                <a:gd name="connsiteX16" fmla="*/ 190574 w 1347728"/>
                <a:gd name="connsiteY16" fmla="*/ 649101 h 2132297"/>
                <a:gd name="connsiteX17" fmla="*/ 244285 w 1347728"/>
                <a:gd name="connsiteY17" fmla="*/ 569107 h 2132297"/>
                <a:gd name="connsiteX18" fmla="*/ 256477 w 1347728"/>
                <a:gd name="connsiteY18" fmla="*/ 549363 h 2132297"/>
                <a:gd name="connsiteX19" fmla="*/ 262751 w 1347728"/>
                <a:gd name="connsiteY19" fmla="*/ 541603 h 2132297"/>
                <a:gd name="connsiteX20" fmla="*/ 283562 w 1347728"/>
                <a:gd name="connsiteY20" fmla="*/ 510609 h 2132297"/>
                <a:gd name="connsiteX21" fmla="*/ 383607 w 1347728"/>
                <a:gd name="connsiteY21" fmla="*/ 392148 h 2132297"/>
                <a:gd name="connsiteX22" fmla="*/ 388969 w 1347728"/>
                <a:gd name="connsiteY22" fmla="*/ 385518 h 2132297"/>
                <a:gd name="connsiteX23" fmla="*/ 1345319 w 1347728"/>
                <a:gd name="connsiteY23" fmla="*/ 0 h 21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7728" h="2132297">
                  <a:moveTo>
                    <a:pt x="1345319" y="0"/>
                  </a:moveTo>
                  <a:cubicBezTo>
                    <a:pt x="1345319" y="0"/>
                    <a:pt x="1345319" y="0"/>
                    <a:pt x="1347727" y="0"/>
                  </a:cubicBezTo>
                  <a:lnTo>
                    <a:pt x="1347728" y="0"/>
                  </a:lnTo>
                  <a:cubicBezTo>
                    <a:pt x="1347728" y="0"/>
                    <a:pt x="1347728" y="0"/>
                    <a:pt x="1347728" y="1730011"/>
                  </a:cubicBezTo>
                  <a:lnTo>
                    <a:pt x="1347727" y="1730010"/>
                  </a:lnTo>
                  <a:lnTo>
                    <a:pt x="1347727" y="1751616"/>
                  </a:lnTo>
                  <a:cubicBezTo>
                    <a:pt x="1347727" y="1751616"/>
                    <a:pt x="1347727" y="1751616"/>
                    <a:pt x="967215" y="1751616"/>
                  </a:cubicBezTo>
                  <a:cubicBezTo>
                    <a:pt x="988890" y="1790166"/>
                    <a:pt x="1000931" y="1831125"/>
                    <a:pt x="1000931" y="1876903"/>
                  </a:cubicBezTo>
                  <a:cubicBezTo>
                    <a:pt x="1000931" y="2019057"/>
                    <a:pt x="885333" y="2132297"/>
                    <a:pt x="745651" y="2132297"/>
                  </a:cubicBezTo>
                  <a:cubicBezTo>
                    <a:pt x="603561" y="2132297"/>
                    <a:pt x="487962" y="2019057"/>
                    <a:pt x="487962" y="1876903"/>
                  </a:cubicBezTo>
                  <a:cubicBezTo>
                    <a:pt x="487962" y="1831125"/>
                    <a:pt x="500004" y="1790166"/>
                    <a:pt x="521679" y="1751616"/>
                  </a:cubicBezTo>
                  <a:cubicBezTo>
                    <a:pt x="521679" y="1751616"/>
                    <a:pt x="521679" y="1751616"/>
                    <a:pt x="52059" y="1751616"/>
                  </a:cubicBezTo>
                  <a:cubicBezTo>
                    <a:pt x="-41263" y="1382680"/>
                    <a:pt x="-1940" y="1064568"/>
                    <a:pt x="112996" y="800807"/>
                  </a:cubicBezTo>
                  <a:lnTo>
                    <a:pt x="157046" y="714666"/>
                  </a:lnTo>
                  <a:lnTo>
                    <a:pt x="155301" y="713208"/>
                  </a:lnTo>
                  <a:lnTo>
                    <a:pt x="169790" y="689745"/>
                  </a:lnTo>
                  <a:lnTo>
                    <a:pt x="190574" y="649101"/>
                  </a:lnTo>
                  <a:lnTo>
                    <a:pt x="244285" y="569107"/>
                  </a:lnTo>
                  <a:lnTo>
                    <a:pt x="256477" y="549363"/>
                  </a:lnTo>
                  <a:lnTo>
                    <a:pt x="262751" y="541603"/>
                  </a:lnTo>
                  <a:lnTo>
                    <a:pt x="283562" y="510609"/>
                  </a:lnTo>
                  <a:lnTo>
                    <a:pt x="383607" y="392148"/>
                  </a:lnTo>
                  <a:lnTo>
                    <a:pt x="388969" y="385518"/>
                  </a:lnTo>
                  <a:cubicBezTo>
                    <a:pt x="728630" y="26504"/>
                    <a:pt x="1212827" y="0"/>
                    <a:pt x="1345319" y="0"/>
                  </a:cubicBezTo>
                  <a:close/>
                </a:path>
              </a:pathLst>
            </a:custGeom>
            <a:solidFill>
              <a:schemeClr val="accent4"/>
            </a:solidFill>
            <a:ln>
              <a:noFill/>
            </a:ln>
          </p:spPr>
          <p:txBody>
            <a:bodyPr vert="horz" wrap="square" lIns="91440" tIns="45720" rIns="91440" bIns="45720" numCol="1" anchor="t" anchorCtr="0" compatLnSpc="1">
              <a:noAutofit/>
            </a:body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5" name="Freeform 74"/>
            <p:cNvSpPr/>
            <p:nvPr/>
          </p:nvSpPr>
          <p:spPr bwMode="auto">
            <a:xfrm>
              <a:off x="5718466" y="2153427"/>
              <a:ext cx="1733655" cy="1751659"/>
            </a:xfrm>
            <a:custGeom>
              <a:avLst/>
              <a:gdLst>
                <a:gd name="connsiteX0" fmla="*/ 384247 w 1733655"/>
                <a:gd name="connsiteY0" fmla="*/ 0 h 1751659"/>
                <a:gd name="connsiteX1" fmla="*/ 386659 w 1733655"/>
                <a:gd name="connsiteY1" fmla="*/ 0 h 1751659"/>
                <a:gd name="connsiteX2" fmla="*/ 1343949 w 1733655"/>
                <a:gd name="connsiteY2" fmla="*/ 385510 h 1751659"/>
                <a:gd name="connsiteX3" fmla="*/ 1733564 w 1733655"/>
                <a:gd name="connsiteY3" fmla="*/ 1333547 h 1751659"/>
                <a:gd name="connsiteX4" fmla="*/ 1733559 w 1733655"/>
                <a:gd name="connsiteY4" fmla="*/ 1333647 h 1751659"/>
                <a:gd name="connsiteX5" fmla="*/ 1733564 w 1733655"/>
                <a:gd name="connsiteY5" fmla="*/ 1333718 h 1751659"/>
                <a:gd name="connsiteX6" fmla="*/ 1681533 w 1733655"/>
                <a:gd name="connsiteY6" fmla="*/ 1751659 h 1751659"/>
                <a:gd name="connsiteX7" fmla="*/ 1678999 w 1733655"/>
                <a:gd name="connsiteY7" fmla="*/ 1751659 h 1751659"/>
                <a:gd name="connsiteX8" fmla="*/ 1672981 w 1733655"/>
                <a:gd name="connsiteY8" fmla="*/ 1751659 h 1751659"/>
                <a:gd name="connsiteX9" fmla="*/ 1661263 w 1733655"/>
                <a:gd name="connsiteY9" fmla="*/ 1751659 h 1751659"/>
                <a:gd name="connsiteX10" fmla="*/ 1641943 w 1733655"/>
                <a:gd name="connsiteY10" fmla="*/ 1751659 h 1751659"/>
                <a:gd name="connsiteX11" fmla="*/ 1613121 w 1733655"/>
                <a:gd name="connsiteY11" fmla="*/ 1751659 h 1751659"/>
                <a:gd name="connsiteX12" fmla="*/ 1572898 w 1733655"/>
                <a:gd name="connsiteY12" fmla="*/ 1751659 h 1751659"/>
                <a:gd name="connsiteX13" fmla="*/ 1519372 w 1733655"/>
                <a:gd name="connsiteY13" fmla="*/ 1751659 h 1751659"/>
                <a:gd name="connsiteX14" fmla="*/ 1450644 w 1733655"/>
                <a:gd name="connsiteY14" fmla="*/ 1751659 h 1751659"/>
                <a:gd name="connsiteX15" fmla="*/ 1364813 w 1733655"/>
                <a:gd name="connsiteY15" fmla="*/ 1751659 h 1751659"/>
                <a:gd name="connsiteX16" fmla="*/ 1259978 w 1733655"/>
                <a:gd name="connsiteY16" fmla="*/ 1751659 h 1751659"/>
                <a:gd name="connsiteX17" fmla="*/ 1134240 w 1733655"/>
                <a:gd name="connsiteY17" fmla="*/ 1751659 h 1751659"/>
                <a:gd name="connsiteX18" fmla="*/ 985699 w 1733655"/>
                <a:gd name="connsiteY18" fmla="*/ 1751659 h 1751659"/>
                <a:gd name="connsiteX19" fmla="*/ 812453 w 1733655"/>
                <a:gd name="connsiteY19" fmla="*/ 1751659 h 1751659"/>
                <a:gd name="connsiteX20" fmla="*/ 612602 w 1733655"/>
                <a:gd name="connsiteY20" fmla="*/ 1751659 h 1751659"/>
                <a:gd name="connsiteX21" fmla="*/ 502107 w 1733655"/>
                <a:gd name="connsiteY21" fmla="*/ 1751659 h 1751659"/>
                <a:gd name="connsiteX22" fmla="*/ 384247 w 1733655"/>
                <a:gd name="connsiteY22" fmla="*/ 1751659 h 1751659"/>
                <a:gd name="connsiteX23" fmla="*/ 384247 w 1733655"/>
                <a:gd name="connsiteY23" fmla="*/ 1101255 h 1751659"/>
                <a:gd name="connsiteX24" fmla="*/ 384247 w 1733655"/>
                <a:gd name="connsiteY24" fmla="*/ 1031687 h 1751659"/>
                <a:gd name="connsiteX25" fmla="*/ 354623 w 1733655"/>
                <a:gd name="connsiteY25" fmla="*/ 1047823 h 1751659"/>
                <a:gd name="connsiteX26" fmla="*/ 255263 w 1733655"/>
                <a:gd name="connsiteY26" fmla="*/ 1067954 h 1751659"/>
                <a:gd name="connsiteX27" fmla="*/ 0 w 1733655"/>
                <a:gd name="connsiteY27" fmla="*/ 811789 h 1751659"/>
                <a:gd name="connsiteX28" fmla="*/ 255263 w 1733655"/>
                <a:gd name="connsiteY28" fmla="*/ 555624 h 1751659"/>
                <a:gd name="connsiteX29" fmla="*/ 354623 w 1733655"/>
                <a:gd name="connsiteY29" fmla="*/ 575755 h 1751659"/>
                <a:gd name="connsiteX30" fmla="*/ 384247 w 1733655"/>
                <a:gd name="connsiteY30" fmla="*/ 591891 h 1751659"/>
                <a:gd name="connsiteX31" fmla="*/ 384247 w 1733655"/>
                <a:gd name="connsiteY31" fmla="*/ 578184 h 1751659"/>
                <a:gd name="connsiteX32" fmla="*/ 384247 w 1733655"/>
                <a:gd name="connsiteY32" fmla="*/ 0 h 17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33655" h="1751659">
                  <a:moveTo>
                    <a:pt x="384247" y="0"/>
                  </a:moveTo>
                  <a:cubicBezTo>
                    <a:pt x="384247" y="0"/>
                    <a:pt x="384247" y="0"/>
                    <a:pt x="386659" y="0"/>
                  </a:cubicBezTo>
                  <a:cubicBezTo>
                    <a:pt x="519281" y="0"/>
                    <a:pt x="1003954" y="26504"/>
                    <a:pt x="1343949" y="385510"/>
                  </a:cubicBezTo>
                  <a:cubicBezTo>
                    <a:pt x="1566393" y="622237"/>
                    <a:pt x="1729156" y="940282"/>
                    <a:pt x="1733564" y="1333547"/>
                  </a:cubicBezTo>
                  <a:lnTo>
                    <a:pt x="1733559" y="1333647"/>
                  </a:lnTo>
                  <a:lnTo>
                    <a:pt x="1733564" y="1333718"/>
                  </a:lnTo>
                  <a:cubicBezTo>
                    <a:pt x="1735034" y="1464753"/>
                    <a:pt x="1718908" y="1604142"/>
                    <a:pt x="1681533" y="1751659"/>
                  </a:cubicBezTo>
                  <a:lnTo>
                    <a:pt x="1678999" y="1751659"/>
                  </a:lnTo>
                  <a:lnTo>
                    <a:pt x="1672981" y="1751659"/>
                  </a:lnTo>
                  <a:lnTo>
                    <a:pt x="1661263" y="1751659"/>
                  </a:lnTo>
                  <a:lnTo>
                    <a:pt x="1641943" y="1751659"/>
                  </a:lnTo>
                  <a:lnTo>
                    <a:pt x="1613121" y="1751659"/>
                  </a:lnTo>
                  <a:lnTo>
                    <a:pt x="1572898" y="1751659"/>
                  </a:lnTo>
                  <a:lnTo>
                    <a:pt x="1519372" y="1751659"/>
                  </a:lnTo>
                  <a:lnTo>
                    <a:pt x="1450644" y="1751659"/>
                  </a:lnTo>
                  <a:lnTo>
                    <a:pt x="1364813" y="1751659"/>
                  </a:lnTo>
                  <a:lnTo>
                    <a:pt x="1259978" y="1751659"/>
                  </a:lnTo>
                  <a:lnTo>
                    <a:pt x="1134240" y="1751659"/>
                  </a:lnTo>
                  <a:lnTo>
                    <a:pt x="985699" y="1751659"/>
                  </a:lnTo>
                  <a:lnTo>
                    <a:pt x="812453" y="1751659"/>
                  </a:lnTo>
                  <a:lnTo>
                    <a:pt x="612602" y="1751659"/>
                  </a:lnTo>
                  <a:lnTo>
                    <a:pt x="502107" y="1751659"/>
                  </a:lnTo>
                  <a:lnTo>
                    <a:pt x="384247" y="1751659"/>
                  </a:lnTo>
                  <a:cubicBezTo>
                    <a:pt x="384247" y="1751659"/>
                    <a:pt x="384247" y="1751659"/>
                    <a:pt x="384247" y="1101255"/>
                  </a:cubicBezTo>
                  <a:lnTo>
                    <a:pt x="384247" y="1031687"/>
                  </a:lnTo>
                  <a:lnTo>
                    <a:pt x="354623" y="1047823"/>
                  </a:lnTo>
                  <a:cubicBezTo>
                    <a:pt x="324083" y="1060786"/>
                    <a:pt x="290507" y="1067954"/>
                    <a:pt x="255263" y="1067954"/>
                  </a:cubicBezTo>
                  <a:cubicBezTo>
                    <a:pt x="114285" y="1067954"/>
                    <a:pt x="0" y="953265"/>
                    <a:pt x="0" y="811789"/>
                  </a:cubicBezTo>
                  <a:cubicBezTo>
                    <a:pt x="0" y="670313"/>
                    <a:pt x="114285" y="555624"/>
                    <a:pt x="255263" y="555624"/>
                  </a:cubicBezTo>
                  <a:cubicBezTo>
                    <a:pt x="290507" y="555624"/>
                    <a:pt x="324083" y="562792"/>
                    <a:pt x="354623" y="575755"/>
                  </a:cubicBezTo>
                  <a:lnTo>
                    <a:pt x="384247" y="591891"/>
                  </a:lnTo>
                  <a:lnTo>
                    <a:pt x="384247" y="578184"/>
                  </a:lnTo>
                  <a:cubicBezTo>
                    <a:pt x="384247" y="410545"/>
                    <a:pt x="384247" y="218958"/>
                    <a:pt x="384247" y="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7" name="Freeform 76"/>
            <p:cNvSpPr>
              <a:spLocks noChangeArrowheads="1"/>
            </p:cNvSpPr>
            <p:nvPr/>
          </p:nvSpPr>
          <p:spPr bwMode="auto">
            <a:xfrm>
              <a:off x="6102713" y="3524446"/>
              <a:ext cx="1297057" cy="2155748"/>
            </a:xfrm>
            <a:custGeom>
              <a:avLst/>
              <a:gdLst>
                <a:gd name="connsiteX0" fmla="*/ 718884 w 1297057"/>
                <a:gd name="connsiteY0" fmla="*/ 0 h 2155748"/>
                <a:gd name="connsiteX1" fmla="*/ 974147 w 1297057"/>
                <a:gd name="connsiteY1" fmla="*/ 257067 h 2155748"/>
                <a:gd name="connsiteX2" fmla="*/ 954087 w 1297057"/>
                <a:gd name="connsiteY2" fmla="*/ 357129 h 2155748"/>
                <a:gd name="connsiteX3" fmla="*/ 941417 w 1297057"/>
                <a:gd name="connsiteY3" fmla="*/ 380638 h 2155748"/>
                <a:gd name="connsiteX4" fmla="*/ 1297057 w 1297057"/>
                <a:gd name="connsiteY4" fmla="*/ 380638 h 2155748"/>
                <a:gd name="connsiteX5" fmla="*/ 1176513 w 1297057"/>
                <a:gd name="connsiteY5" fmla="*/ 727942 h 2155748"/>
                <a:gd name="connsiteX6" fmla="*/ 949971 w 1297057"/>
                <a:gd name="connsiteY6" fmla="*/ 1133281 h 2155748"/>
                <a:gd name="connsiteX7" fmla="*/ 899582 w 1297057"/>
                <a:gd name="connsiteY7" fmla="*/ 1204736 h 2155748"/>
                <a:gd name="connsiteX8" fmla="*/ 900183 w 1297057"/>
                <a:gd name="connsiteY8" fmla="*/ 1205486 h 2155748"/>
                <a:gd name="connsiteX9" fmla="*/ 888296 w 1297057"/>
                <a:gd name="connsiteY9" fmla="*/ 1220740 h 2155748"/>
                <a:gd name="connsiteX10" fmla="*/ 860122 w 1297057"/>
                <a:gd name="connsiteY10" fmla="*/ 1260694 h 2155748"/>
                <a:gd name="connsiteX11" fmla="*/ 0 w 1297057"/>
                <a:gd name="connsiteY11" fmla="*/ 2155748 h 2155748"/>
                <a:gd name="connsiteX12" fmla="*/ 0 w 1297057"/>
                <a:gd name="connsiteY12" fmla="*/ 380638 h 2155748"/>
                <a:gd name="connsiteX13" fmla="*/ 496352 w 1297057"/>
                <a:gd name="connsiteY13" fmla="*/ 380638 h 2155748"/>
                <a:gd name="connsiteX14" fmla="*/ 483681 w 1297057"/>
                <a:gd name="connsiteY14" fmla="*/ 357129 h 2155748"/>
                <a:gd name="connsiteX15" fmla="*/ 463621 w 1297057"/>
                <a:gd name="connsiteY15" fmla="*/ 257067 h 2155748"/>
                <a:gd name="connsiteX16" fmla="*/ 718884 w 1297057"/>
                <a:gd name="connsiteY16" fmla="*/ 0 h 215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7057" h="2155748">
                  <a:moveTo>
                    <a:pt x="718884" y="0"/>
                  </a:moveTo>
                  <a:cubicBezTo>
                    <a:pt x="859862" y="0"/>
                    <a:pt x="974147" y="115093"/>
                    <a:pt x="974147" y="257067"/>
                  </a:cubicBezTo>
                  <a:cubicBezTo>
                    <a:pt x="974147" y="292561"/>
                    <a:pt x="967004" y="326374"/>
                    <a:pt x="954087" y="357129"/>
                  </a:cubicBezTo>
                  <a:lnTo>
                    <a:pt x="941417" y="380638"/>
                  </a:lnTo>
                  <a:lnTo>
                    <a:pt x="1297057" y="380638"/>
                  </a:lnTo>
                  <a:cubicBezTo>
                    <a:pt x="1270537" y="491583"/>
                    <a:pt x="1229552" y="607351"/>
                    <a:pt x="1176513" y="727942"/>
                  </a:cubicBezTo>
                  <a:cubicBezTo>
                    <a:pt x="1115487" y="867226"/>
                    <a:pt x="1037171" y="1003541"/>
                    <a:pt x="949971" y="1133281"/>
                  </a:cubicBezTo>
                  <a:lnTo>
                    <a:pt x="899582" y="1204736"/>
                  </a:lnTo>
                  <a:lnTo>
                    <a:pt x="900183" y="1205486"/>
                  </a:lnTo>
                  <a:lnTo>
                    <a:pt x="888296" y="1220740"/>
                  </a:lnTo>
                  <a:lnTo>
                    <a:pt x="860122" y="1260694"/>
                  </a:lnTo>
                  <a:cubicBezTo>
                    <a:pt x="491369" y="1760509"/>
                    <a:pt x="25314" y="2135851"/>
                    <a:pt x="0" y="2155748"/>
                  </a:cubicBezTo>
                  <a:cubicBezTo>
                    <a:pt x="0" y="2155748"/>
                    <a:pt x="0" y="2155748"/>
                    <a:pt x="0" y="380638"/>
                  </a:cubicBezTo>
                  <a:lnTo>
                    <a:pt x="496352" y="380638"/>
                  </a:lnTo>
                  <a:lnTo>
                    <a:pt x="483681" y="357129"/>
                  </a:lnTo>
                  <a:cubicBezTo>
                    <a:pt x="470764" y="326374"/>
                    <a:pt x="463621" y="292561"/>
                    <a:pt x="463621" y="257067"/>
                  </a:cubicBezTo>
                  <a:cubicBezTo>
                    <a:pt x="463621" y="115093"/>
                    <a:pt x="577906" y="0"/>
                    <a:pt x="718884" y="0"/>
                  </a:cubicBezTo>
                  <a:close/>
                </a:path>
              </a:pathLst>
            </a:custGeom>
            <a:solidFill>
              <a:schemeClr val="accent4"/>
            </a:solidFill>
            <a:ln>
              <a:noFill/>
            </a:ln>
          </p:spPr>
          <p:txBody>
            <a:bodyPr vert="horz" wrap="square" lIns="91440" tIns="45720" rIns="91440" bIns="45720" numCol="1" anchor="t" anchorCtr="0" compatLnSpc="1">
              <a:noAutofit/>
            </a:body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4" name="Oval 6838"/>
            <p:cNvSpPr>
              <a:spLocks noChangeArrowheads="1"/>
            </p:cNvSpPr>
            <p:nvPr/>
          </p:nvSpPr>
          <p:spPr bwMode="auto">
            <a:xfrm>
              <a:off x="5952983" y="4577968"/>
              <a:ext cx="512329" cy="514133"/>
            </a:xfrm>
            <a:prstGeom prst="ellipse">
              <a:avLst/>
            </a:prstGeom>
            <a:solidFill>
              <a:schemeClr val="accent1"/>
            </a:solidFill>
            <a:ln>
              <a:noFill/>
            </a:ln>
          </p:spPr>
          <p:txBody>
            <a:bodyPr vert="horz" wrap="square" lIns="91440" tIns="45720" rIns="91440" bIns="45720" numCol="1" anchor="t" anchorCtr="0" compatLnSpc="1"/>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86" name="Group 85"/>
          <p:cNvGrpSpPr/>
          <p:nvPr/>
        </p:nvGrpSpPr>
        <p:grpSpPr>
          <a:xfrm>
            <a:off x="7949206" y="2002353"/>
            <a:ext cx="3479055" cy="946327"/>
            <a:chOff x="5692654" y="2099129"/>
            <a:chExt cx="3479055" cy="946327"/>
          </a:xfrm>
        </p:grpSpPr>
        <p:sp>
          <p:nvSpPr>
            <p:cNvPr id="84" name="TextBox 83"/>
            <p:cNvSpPr txBox="1"/>
            <p:nvPr/>
          </p:nvSpPr>
          <p:spPr>
            <a:xfrm>
              <a:off x="5692655" y="2099129"/>
              <a:ext cx="1584088"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SEO Diagram</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5" name="Rectangle 84"/>
            <p:cNvSpPr/>
            <p:nvPr/>
          </p:nvSpPr>
          <p:spPr>
            <a:xfrm>
              <a:off x="5692654" y="2399125"/>
              <a:ext cx="3479055" cy="646331"/>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lacus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ac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aliquet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facilisis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diam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metus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ultricies</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nibh</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vel</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87" name="Group 86"/>
          <p:cNvGrpSpPr/>
          <p:nvPr/>
        </p:nvGrpSpPr>
        <p:grpSpPr>
          <a:xfrm flipH="1">
            <a:off x="777165" y="2002353"/>
            <a:ext cx="3479055" cy="761661"/>
            <a:chOff x="5692654" y="2099129"/>
            <a:chExt cx="3479055" cy="761661"/>
          </a:xfrm>
        </p:grpSpPr>
        <p:sp>
          <p:nvSpPr>
            <p:cNvPr id="88" name="TextBox 87"/>
            <p:cNvSpPr txBox="1"/>
            <p:nvPr/>
          </p:nvSpPr>
          <p:spPr>
            <a:xfrm>
              <a:off x="5692655" y="2099129"/>
              <a:ext cx="1584088"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SEO Diagram</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9" name="Rectangle 88"/>
            <p:cNvSpPr/>
            <p:nvPr/>
          </p:nvSpPr>
          <p:spPr>
            <a:xfrm>
              <a:off x="5692654" y="2399125"/>
              <a:ext cx="3479055" cy="461665"/>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Nulla</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2" name="Group 91"/>
          <p:cNvGrpSpPr/>
          <p:nvPr/>
        </p:nvGrpSpPr>
        <p:grpSpPr>
          <a:xfrm flipH="1">
            <a:off x="777165" y="4602320"/>
            <a:ext cx="3479055" cy="761661"/>
            <a:chOff x="5692654" y="2099129"/>
            <a:chExt cx="3479055" cy="761661"/>
          </a:xfrm>
        </p:grpSpPr>
        <p:sp>
          <p:nvSpPr>
            <p:cNvPr id="93" name="TextBox 92"/>
            <p:cNvSpPr txBox="1"/>
            <p:nvPr/>
          </p:nvSpPr>
          <p:spPr>
            <a:xfrm>
              <a:off x="5692655" y="2099129"/>
              <a:ext cx="1584088"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SEO Diagram</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4" name="Rectangle 93"/>
            <p:cNvSpPr/>
            <p:nvPr/>
          </p:nvSpPr>
          <p:spPr>
            <a:xfrm>
              <a:off x="5692654" y="2399125"/>
              <a:ext cx="3479055" cy="461665"/>
            </a:xfrm>
            <a:prstGeom prst="rect">
              <a:avLst/>
            </a:prstGeom>
          </p:spPr>
          <p:txBody>
            <a:bodyPr wrap="square">
              <a:spAutoFit/>
            </a:bodyPr>
            <a:lstStyle/>
            <a:p>
              <a:pPr algn="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nibh, vel</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5" name="Group 94"/>
          <p:cNvGrpSpPr/>
          <p:nvPr/>
        </p:nvGrpSpPr>
        <p:grpSpPr>
          <a:xfrm>
            <a:off x="7949206" y="4602320"/>
            <a:ext cx="3479055" cy="946327"/>
            <a:chOff x="5692654" y="2099129"/>
            <a:chExt cx="3479055" cy="946327"/>
          </a:xfrm>
        </p:grpSpPr>
        <p:sp>
          <p:nvSpPr>
            <p:cNvPr id="96" name="TextBox 95"/>
            <p:cNvSpPr txBox="1"/>
            <p:nvPr/>
          </p:nvSpPr>
          <p:spPr>
            <a:xfrm>
              <a:off x="5692655" y="2099129"/>
              <a:ext cx="1584088"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SEO Diagram</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7" name="Rectangle 96"/>
            <p:cNvSpPr/>
            <p:nvPr/>
          </p:nvSpPr>
          <p:spPr>
            <a:xfrm>
              <a:off x="5692654" y="2399125"/>
              <a:ext cx="3479055"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Nulla pretium, lacus ac aliquet facilisis, diam metus ultricies nibh, vel</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908" y="4285724"/>
            <a:ext cx="1986442" cy="2515254"/>
          </a:xfrm>
          <a:prstGeom prst="rect">
            <a:avLst/>
          </a:prstGeom>
        </p:spPr>
      </p:pic>
      <p:sp>
        <p:nvSpPr>
          <p:cNvPr id="33"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3" grpId="0" bldLvl="0" animBg="1"/>
      <p:bldP spid="54" grpId="0" bldLvl="0" animBg="1"/>
      <p:bldP spid="70" grpId="0" bldLvl="0" animBg="1"/>
      <p:bldP spid="7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27632" y="1924050"/>
            <a:ext cx="2880950" cy="4256810"/>
            <a:chOff x="1912729" y="1458758"/>
            <a:chExt cx="3510756" cy="5187394"/>
          </a:xfrm>
        </p:grpSpPr>
        <p:grpSp>
          <p:nvGrpSpPr>
            <p:cNvPr id="5" name="Group 4"/>
            <p:cNvGrpSpPr/>
            <p:nvPr/>
          </p:nvGrpSpPr>
          <p:grpSpPr>
            <a:xfrm>
              <a:off x="1972257" y="1458758"/>
              <a:ext cx="292231" cy="5187394"/>
              <a:chOff x="1374773" y="1213680"/>
              <a:chExt cx="27444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3" name="Rectangle 5"/>
              <p:cNvSpPr/>
              <p:nvPr/>
            </p:nvSpPr>
            <p:spPr>
              <a:xfrm>
                <a:off x="1375370"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Rectangle 24"/>
              <p:cNvSpPr/>
              <p:nvPr/>
            </p:nvSpPr>
            <p:spPr>
              <a:xfrm>
                <a:off x="1404710" y="1213680"/>
                <a:ext cx="212954" cy="203438"/>
              </a:xfrm>
              <a:prstGeom prst="rect">
                <a:avLst/>
              </a:prstGeom>
              <a:solidFill>
                <a:schemeClr val="accent1">
                  <a:lumMod val="10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Pentagon 10"/>
            <p:cNvSpPr/>
            <p:nvPr/>
          </p:nvSpPr>
          <p:spPr>
            <a:xfrm>
              <a:off x="1912729" y="3262198"/>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Pentagon 11"/>
            <p:cNvSpPr/>
            <p:nvPr/>
          </p:nvSpPr>
          <p:spPr>
            <a:xfrm>
              <a:off x="1912729" y="4164497"/>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540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Rectangle 33"/>
            <p:cNvSpPr/>
            <p:nvPr/>
          </p:nvSpPr>
          <p:spPr>
            <a:xfrm>
              <a:off x="2679705" y="2432172"/>
              <a:ext cx="2330568" cy="337554"/>
            </a:xfrm>
            <a:prstGeom prst="rect">
              <a:avLst/>
            </a:prstGeom>
          </p:spPr>
          <p:txBody>
            <a:bodyPr wrap="square">
              <a:spAutoFit/>
            </a:bodyPr>
            <a:lstStyle/>
            <a:p>
              <a:r>
                <a:rPr lang="en-GB" sz="12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Lorem ipsum</a:t>
              </a:r>
              <a:endParaRPr lang="en-GB" sz="12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5" name="TextBox 38"/>
            <p:cNvSpPr txBox="1"/>
            <p:nvPr/>
          </p:nvSpPr>
          <p:spPr>
            <a:xfrm>
              <a:off x="1972257" y="2401395"/>
              <a:ext cx="385042"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1</a:t>
              </a:r>
              <a:endPar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TextBox 191"/>
            <p:cNvSpPr txBox="1"/>
            <p:nvPr/>
          </p:nvSpPr>
          <p:spPr>
            <a:xfrm>
              <a:off x="1972257" y="3234218"/>
              <a:ext cx="465309" cy="637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2</a:t>
              </a:r>
              <a:endParaRPr 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7" name="TextBox 192"/>
            <p:cNvSpPr txBox="1"/>
            <p:nvPr/>
          </p:nvSpPr>
          <p:spPr>
            <a:xfrm>
              <a:off x="1972257" y="4206327"/>
              <a:ext cx="385042"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3</a:t>
              </a:r>
              <a:endParaRPr lang="en-US" sz="2800" b="1">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TextBox 193"/>
            <p:cNvSpPr txBox="1"/>
            <p:nvPr/>
          </p:nvSpPr>
          <p:spPr>
            <a:xfrm>
              <a:off x="1972257" y="5108794"/>
              <a:ext cx="465309" cy="637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4</a:t>
              </a:r>
              <a:endParaRPr 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Rectangle 38"/>
            <p:cNvSpPr/>
            <p:nvPr/>
          </p:nvSpPr>
          <p:spPr>
            <a:xfrm>
              <a:off x="2679705" y="3334638"/>
              <a:ext cx="2330568" cy="337554"/>
            </a:xfrm>
            <a:prstGeom prst="rect">
              <a:avLst/>
            </a:prstGeom>
          </p:spPr>
          <p:txBody>
            <a:bodyPr wrap="square">
              <a:spAutoFit/>
            </a:bodyPr>
            <a:lstStyle/>
            <a:p>
              <a:r>
                <a:rPr lang="en-GB" sz="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Lorem ipsum</a:t>
              </a:r>
              <a:endParaRPr lang="en-GB" sz="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0" name="Rectangle 39"/>
            <p:cNvSpPr/>
            <p:nvPr/>
          </p:nvSpPr>
          <p:spPr>
            <a:xfrm>
              <a:off x="2679705" y="4237104"/>
              <a:ext cx="2330568" cy="337554"/>
            </a:xfrm>
            <a:prstGeom prst="rect">
              <a:avLst/>
            </a:prstGeom>
          </p:spPr>
          <p:txBody>
            <a:bodyPr wrap="square">
              <a:spAutoFit/>
            </a:bodyPr>
            <a:lstStyle/>
            <a:p>
              <a:r>
                <a:rPr lang="en-GB" sz="12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Lorem ipsum</a:t>
              </a:r>
              <a:endParaRPr lang="en-GB" sz="12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1" name="Rectangle 40"/>
            <p:cNvSpPr/>
            <p:nvPr/>
          </p:nvSpPr>
          <p:spPr>
            <a:xfrm>
              <a:off x="2679705" y="5137185"/>
              <a:ext cx="2330568" cy="337554"/>
            </a:xfrm>
            <a:prstGeom prst="rect">
              <a:avLst/>
            </a:prstGeom>
          </p:spPr>
          <p:txBody>
            <a:bodyPr wrap="square">
              <a:spAutoFit/>
            </a:bodyPr>
            <a:lstStyle/>
            <a:p>
              <a:r>
                <a:rPr lang="en-GB" sz="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Lorem ipsum</a:t>
              </a:r>
              <a:endParaRPr lang="en-GB" sz="12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42" name="TextBox 41"/>
          <p:cNvSpPr txBox="1"/>
          <p:nvPr/>
        </p:nvSpPr>
        <p:spPr>
          <a:xfrm>
            <a:off x="5880584" y="1422798"/>
            <a:ext cx="1423788" cy="830997"/>
          </a:xfrm>
          <a:prstGeom prst="rect">
            <a:avLst/>
          </a:prstGeom>
          <a:noFill/>
        </p:spPr>
        <p:txBody>
          <a:bodyPr wrap="none" rtlCol="0">
            <a:spAutoFit/>
          </a:bodyPr>
          <a:lstStyle/>
          <a:p>
            <a:r>
              <a:rPr lang="en-US" sz="4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85%</a:t>
            </a:r>
            <a:endParaRPr lang="en-US" sz="4800"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3" name="TextBox 42"/>
          <p:cNvSpPr txBox="1"/>
          <p:nvPr/>
        </p:nvSpPr>
        <p:spPr>
          <a:xfrm>
            <a:off x="7314192" y="1810751"/>
            <a:ext cx="2342308" cy="461665"/>
          </a:xfrm>
          <a:prstGeom prst="rect">
            <a:avLst/>
          </a:prstGeom>
          <a:noFill/>
        </p:spPr>
        <p:txBody>
          <a:bodyPr wrap="none" rtlCol="0">
            <a:spAutoFit/>
          </a:bodyPr>
          <a:lstStyle/>
          <a:p>
            <a:r>
              <a:rPr lang="en-US" sz="24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DATA DIAGRAM</a:t>
            </a:r>
            <a:endParaRPr lang="en-GB" sz="24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4" name="Rectangle 43"/>
          <p:cNvSpPr/>
          <p:nvPr/>
        </p:nvSpPr>
        <p:spPr>
          <a:xfrm>
            <a:off x="5880584" y="2300717"/>
            <a:ext cx="4151208"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 nibh euismod tincidunt ut laoreet dolore magna aliquam erat volutpat.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5" name="Donut 44"/>
          <p:cNvSpPr/>
          <p:nvPr/>
        </p:nvSpPr>
        <p:spPr>
          <a:xfrm>
            <a:off x="5964075" y="3198954"/>
            <a:ext cx="687002" cy="687002"/>
          </a:xfrm>
          <a:prstGeom prst="donut">
            <a:avLst>
              <a:gd name="adj" fmla="val 68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6" name="Freeform 45"/>
          <p:cNvSpPr>
            <a:spLocks noEditPoints="1"/>
          </p:cNvSpPr>
          <p:nvPr/>
        </p:nvSpPr>
        <p:spPr bwMode="auto">
          <a:xfrm>
            <a:off x="6159185" y="3386177"/>
            <a:ext cx="296782" cy="31255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7" name="Freeform 46"/>
          <p:cNvSpPr>
            <a:spLocks noEditPoints="1"/>
          </p:cNvSpPr>
          <p:nvPr/>
        </p:nvSpPr>
        <p:spPr bwMode="auto">
          <a:xfrm>
            <a:off x="6132300" y="4832397"/>
            <a:ext cx="336926" cy="27240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8" name="Freeform 47"/>
          <p:cNvSpPr>
            <a:spLocks noEditPoints="1"/>
          </p:cNvSpPr>
          <p:nvPr/>
        </p:nvSpPr>
        <p:spPr bwMode="auto">
          <a:xfrm>
            <a:off x="8730089" y="4830007"/>
            <a:ext cx="225096" cy="329758"/>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9" name="Freeform 48"/>
          <p:cNvSpPr>
            <a:spLocks noEditPoints="1"/>
          </p:cNvSpPr>
          <p:nvPr/>
        </p:nvSpPr>
        <p:spPr bwMode="auto">
          <a:xfrm>
            <a:off x="8720481" y="3398365"/>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0" name="Donut 49"/>
          <p:cNvSpPr/>
          <p:nvPr/>
        </p:nvSpPr>
        <p:spPr>
          <a:xfrm>
            <a:off x="8499137" y="4637488"/>
            <a:ext cx="687002" cy="687002"/>
          </a:xfrm>
          <a:prstGeom prst="donut">
            <a:avLst>
              <a:gd name="adj" fmla="val 68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1" name="Donut 50"/>
          <p:cNvSpPr/>
          <p:nvPr/>
        </p:nvSpPr>
        <p:spPr>
          <a:xfrm>
            <a:off x="5958936" y="4637632"/>
            <a:ext cx="687002" cy="687002"/>
          </a:xfrm>
          <a:prstGeom prst="donut">
            <a:avLst>
              <a:gd name="adj" fmla="val 68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2" name="Donut 51"/>
          <p:cNvSpPr/>
          <p:nvPr/>
        </p:nvSpPr>
        <p:spPr>
          <a:xfrm>
            <a:off x="8493726" y="3198954"/>
            <a:ext cx="687002" cy="687002"/>
          </a:xfrm>
          <a:prstGeom prst="donut">
            <a:avLst>
              <a:gd name="adj" fmla="val 68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3" name="TextBox 52"/>
          <p:cNvSpPr txBox="1"/>
          <p:nvPr/>
        </p:nvSpPr>
        <p:spPr>
          <a:xfrm>
            <a:off x="6640579" y="3491018"/>
            <a:ext cx="712054" cy="338554"/>
          </a:xfrm>
          <a:prstGeom prst="rect">
            <a:avLst/>
          </a:prstGeom>
          <a:noFill/>
        </p:spPr>
        <p:txBody>
          <a:bodyPr wrap="none" rtlCol="0">
            <a:spAutoFit/>
          </a:bodyPr>
          <a:lstStyle/>
          <a:p>
            <a:r>
              <a:rPr lang="en-US"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Clock</a:t>
            </a:r>
            <a:endParaRPr lang="en-GB"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4" name="TextBox 53"/>
          <p:cNvSpPr txBox="1"/>
          <p:nvPr/>
        </p:nvSpPr>
        <p:spPr>
          <a:xfrm>
            <a:off x="6645477" y="3235726"/>
            <a:ext cx="649537"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80%</a:t>
            </a:r>
            <a:endPar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5" name="TextBox 54"/>
          <p:cNvSpPr txBox="1"/>
          <p:nvPr/>
        </p:nvSpPr>
        <p:spPr>
          <a:xfrm>
            <a:off x="9193636" y="3491018"/>
            <a:ext cx="768159" cy="338554"/>
          </a:xfrm>
          <a:prstGeom prst="rect">
            <a:avLst/>
          </a:prstGeom>
          <a:noFill/>
        </p:spPr>
        <p:txBody>
          <a:bodyPr wrap="none" rtlCol="0">
            <a:spAutoFit/>
          </a:bodyPr>
          <a:lstStyle/>
          <a:p>
            <a:r>
              <a:rPr lang="en-US"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Pencil</a:t>
            </a:r>
            <a:endParaRPr lang="en-GB"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6" name="TextBox 55"/>
          <p:cNvSpPr txBox="1"/>
          <p:nvPr/>
        </p:nvSpPr>
        <p:spPr>
          <a:xfrm>
            <a:off x="9185889" y="3235726"/>
            <a:ext cx="649537"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60%</a:t>
            </a:r>
            <a:endPar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7" name="TextBox 56"/>
          <p:cNvSpPr txBox="1"/>
          <p:nvPr/>
        </p:nvSpPr>
        <p:spPr>
          <a:xfrm>
            <a:off x="6639805" y="4938001"/>
            <a:ext cx="585417" cy="338554"/>
          </a:xfrm>
          <a:prstGeom prst="rect">
            <a:avLst/>
          </a:prstGeom>
          <a:noFill/>
        </p:spPr>
        <p:txBody>
          <a:bodyPr wrap="none" rtlCol="0">
            <a:spAutoFit/>
          </a:bodyPr>
          <a:lstStyle/>
          <a:p>
            <a:r>
              <a:rPr lang="en-US"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CEO</a:t>
            </a:r>
            <a:endParaRPr lang="en-GB"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8" name="TextBox 57"/>
          <p:cNvSpPr txBox="1"/>
          <p:nvPr/>
        </p:nvSpPr>
        <p:spPr>
          <a:xfrm>
            <a:off x="6644614" y="4666990"/>
            <a:ext cx="649537"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93%</a:t>
            </a:r>
            <a:endPar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9" name="TextBox 58"/>
          <p:cNvSpPr txBox="1"/>
          <p:nvPr/>
        </p:nvSpPr>
        <p:spPr>
          <a:xfrm>
            <a:off x="9186222" y="4938001"/>
            <a:ext cx="598241" cy="338554"/>
          </a:xfrm>
          <a:prstGeom prst="rect">
            <a:avLst/>
          </a:prstGeom>
          <a:noFill/>
        </p:spPr>
        <p:txBody>
          <a:bodyPr wrap="none" rtlCol="0">
            <a:spAutoFit/>
          </a:bodyPr>
          <a:lstStyle/>
          <a:p>
            <a:r>
              <a:rPr lang="en-US"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Idea</a:t>
            </a:r>
            <a:endParaRPr lang="en-GB" sz="1600"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0" name="TextBox 59"/>
          <p:cNvSpPr txBox="1"/>
          <p:nvPr/>
        </p:nvSpPr>
        <p:spPr>
          <a:xfrm>
            <a:off x="9188083" y="4666990"/>
            <a:ext cx="649537" cy="369332"/>
          </a:xfrm>
          <a:prstGeom prst="rect">
            <a:avLst/>
          </a:prstGeom>
          <a:noFill/>
        </p:spPr>
        <p:txBody>
          <a:bodyPr wrap="none" rtlCol="0">
            <a:spAutoFit/>
          </a:bodyPr>
          <a:lstStyle/>
          <a:p>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55%</a:t>
            </a:r>
            <a:endPar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1" name="Rectangle 60"/>
          <p:cNvSpPr/>
          <p:nvPr/>
        </p:nvSpPr>
        <p:spPr>
          <a:xfrm>
            <a:off x="5913706" y="3895732"/>
            <a:ext cx="2276064"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2" name="Rectangle 61"/>
          <p:cNvSpPr/>
          <p:nvPr/>
        </p:nvSpPr>
        <p:spPr>
          <a:xfrm>
            <a:off x="5913706" y="5340437"/>
            <a:ext cx="2276064"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3" name="Rectangle 62"/>
          <p:cNvSpPr/>
          <p:nvPr/>
        </p:nvSpPr>
        <p:spPr>
          <a:xfrm>
            <a:off x="8440146" y="3895732"/>
            <a:ext cx="2276064"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4" name="Rectangle 63"/>
          <p:cNvSpPr/>
          <p:nvPr/>
        </p:nvSpPr>
        <p:spPr>
          <a:xfrm>
            <a:off x="8434334" y="5340437"/>
            <a:ext cx="2276064" cy="461665"/>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6"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42" grpId="0"/>
      <p:bldP spid="43" grpId="0"/>
      <p:bldP spid="44" grpId="0"/>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78002" y="2221306"/>
            <a:ext cx="4608448" cy="2973198"/>
            <a:chOff x="611253" y="1562544"/>
            <a:chExt cx="5941946" cy="3833522"/>
          </a:xfrm>
        </p:grpSpPr>
        <p:grpSp>
          <p:nvGrpSpPr>
            <p:cNvPr id="4" name="Group 3"/>
            <p:cNvGrpSpPr/>
            <p:nvPr/>
          </p:nvGrpSpPr>
          <p:grpSpPr>
            <a:xfrm>
              <a:off x="611253" y="1562544"/>
              <a:ext cx="5941946" cy="3541925"/>
              <a:chOff x="611253" y="1562544"/>
              <a:chExt cx="5941946" cy="3541925"/>
            </a:xfrm>
          </p:grpSpPr>
          <p:grpSp>
            <p:nvGrpSpPr>
              <p:cNvPr id="9" name="Group 8"/>
              <p:cNvGrpSpPr/>
              <p:nvPr/>
            </p:nvGrpSpPr>
            <p:grpSpPr>
              <a:xfrm>
                <a:off x="1371598" y="1562545"/>
                <a:ext cx="5181601" cy="3397386"/>
                <a:chOff x="7024254" y="1898073"/>
                <a:chExt cx="3616036" cy="3616036"/>
              </a:xfrm>
            </p:grpSpPr>
            <p:cxnSp>
              <p:nvCxnSpPr>
                <p:cNvPr id="7" name="Straight Connector 6"/>
                <p:cNvCxnSpPr/>
                <p:nvPr/>
              </p:nvCxnSpPr>
              <p:spPr>
                <a:xfrm>
                  <a:off x="7042295" y="1898073"/>
                  <a:ext cx="0" cy="3616036"/>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8832272" y="3678381"/>
                  <a:ext cx="0" cy="3616036"/>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835673" y="4765915"/>
                <a:ext cx="484428" cy="338554"/>
              </a:xfrm>
              <a:prstGeom prst="rect">
                <a:avLst/>
              </a:prstGeom>
              <a:noFill/>
            </p:spPr>
            <p:txBody>
              <a:bodyPr wrap="none" rtlCol="0">
                <a:spAutoFit/>
              </a:bodyPr>
              <a:lstStyle/>
              <a:p>
                <a:pPr algn="r"/>
                <a:r>
                  <a:rPr lang="en-US"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rPr>
                  <a:t>0%</a:t>
                </a:r>
                <a:endParaRPr lang="en-GB"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TextBox 10"/>
              <p:cNvSpPr txBox="1"/>
              <p:nvPr/>
            </p:nvSpPr>
            <p:spPr>
              <a:xfrm>
                <a:off x="611253" y="1562544"/>
                <a:ext cx="708848" cy="338554"/>
              </a:xfrm>
              <a:prstGeom prst="rect">
                <a:avLst/>
              </a:prstGeom>
              <a:noFill/>
            </p:spPr>
            <p:txBody>
              <a:bodyPr wrap="none" rtlCol="0">
                <a:spAutoFit/>
              </a:bodyPr>
              <a:lstStyle/>
              <a:p>
                <a:pPr algn="r"/>
                <a:r>
                  <a:rPr lang="en-US"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rPr>
                  <a:t>100%</a:t>
                </a:r>
                <a:endParaRPr lang="en-GB"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2" name="TextBox 11"/>
              <p:cNvSpPr txBox="1"/>
              <p:nvPr/>
            </p:nvSpPr>
            <p:spPr>
              <a:xfrm>
                <a:off x="723463" y="3176599"/>
                <a:ext cx="596638" cy="338554"/>
              </a:xfrm>
              <a:prstGeom prst="rect">
                <a:avLst/>
              </a:prstGeom>
              <a:noFill/>
            </p:spPr>
            <p:txBody>
              <a:bodyPr wrap="none" rtlCol="0">
                <a:spAutoFit/>
              </a:bodyPr>
              <a:lstStyle/>
              <a:p>
                <a:pPr algn="r"/>
                <a:r>
                  <a:rPr lang="en-US"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rPr>
                  <a:t>50%</a:t>
                </a:r>
                <a:endParaRPr lang="en-GB"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TextBox 12"/>
              <p:cNvSpPr txBox="1"/>
              <p:nvPr/>
            </p:nvSpPr>
            <p:spPr>
              <a:xfrm>
                <a:off x="723463" y="2367042"/>
                <a:ext cx="596638" cy="338554"/>
              </a:xfrm>
              <a:prstGeom prst="rect">
                <a:avLst/>
              </a:prstGeom>
              <a:noFill/>
            </p:spPr>
            <p:txBody>
              <a:bodyPr wrap="none" rtlCol="0">
                <a:spAutoFit/>
              </a:bodyPr>
              <a:lstStyle/>
              <a:p>
                <a:pPr algn="r"/>
                <a:r>
                  <a:rPr lang="en-US"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rPr>
                  <a:t>75%</a:t>
                </a:r>
                <a:endParaRPr lang="en-GB"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TextBox 13"/>
              <p:cNvSpPr txBox="1"/>
              <p:nvPr/>
            </p:nvSpPr>
            <p:spPr>
              <a:xfrm>
                <a:off x="723463" y="3986156"/>
                <a:ext cx="596638" cy="338554"/>
              </a:xfrm>
              <a:prstGeom prst="rect">
                <a:avLst/>
              </a:prstGeom>
              <a:noFill/>
            </p:spPr>
            <p:txBody>
              <a:bodyPr wrap="none" rtlCol="0">
                <a:spAutoFit/>
              </a:bodyPr>
              <a:lstStyle/>
              <a:p>
                <a:pPr algn="r"/>
                <a:r>
                  <a:rPr lang="en-US"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rPr>
                  <a:t>25%</a:t>
                </a:r>
                <a:endParaRPr lang="en-GB" sz="1600" b="1">
                  <a:solidFill>
                    <a:schemeClr val="accent4">
                      <a:lumMod val="60000"/>
                      <a:lumOff val="4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5" name="Rectangle 14"/>
            <p:cNvSpPr/>
            <p:nvPr/>
          </p:nvSpPr>
          <p:spPr>
            <a:xfrm>
              <a:off x="1870364" y="3539840"/>
              <a:ext cx="471054" cy="13607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Rectangle 18"/>
            <p:cNvSpPr/>
            <p:nvPr/>
          </p:nvSpPr>
          <p:spPr>
            <a:xfrm>
              <a:off x="2341418" y="2367042"/>
              <a:ext cx="471054" cy="2533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0" name="Rectangle 19"/>
            <p:cNvSpPr/>
            <p:nvPr/>
          </p:nvSpPr>
          <p:spPr>
            <a:xfrm>
              <a:off x="2812472" y="2705596"/>
              <a:ext cx="471054" cy="2194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1" name="Rectangle 20"/>
            <p:cNvSpPr/>
            <p:nvPr/>
          </p:nvSpPr>
          <p:spPr>
            <a:xfrm>
              <a:off x="3283526" y="3075713"/>
              <a:ext cx="471054" cy="18248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2" name="Rectangle 21"/>
            <p:cNvSpPr/>
            <p:nvPr/>
          </p:nvSpPr>
          <p:spPr>
            <a:xfrm>
              <a:off x="4211784" y="2230585"/>
              <a:ext cx="471054" cy="2669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3" name="Rectangle 22"/>
            <p:cNvSpPr/>
            <p:nvPr/>
          </p:nvSpPr>
          <p:spPr>
            <a:xfrm>
              <a:off x="4682838" y="2826330"/>
              <a:ext cx="471054" cy="207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Rectangle 23"/>
            <p:cNvSpPr/>
            <p:nvPr/>
          </p:nvSpPr>
          <p:spPr>
            <a:xfrm>
              <a:off x="5153892" y="3539840"/>
              <a:ext cx="471054" cy="13607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5" name="Rectangle 24"/>
            <p:cNvSpPr/>
            <p:nvPr/>
          </p:nvSpPr>
          <p:spPr>
            <a:xfrm>
              <a:off x="5624946" y="2535385"/>
              <a:ext cx="471054" cy="2365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6" name="TextBox 25"/>
            <p:cNvSpPr txBox="1"/>
            <p:nvPr/>
          </p:nvSpPr>
          <p:spPr>
            <a:xfrm>
              <a:off x="2073327" y="5026734"/>
              <a:ext cx="1478290" cy="369332"/>
            </a:xfrm>
            <a:prstGeom prst="rect">
              <a:avLst/>
            </a:prstGeom>
            <a:noFill/>
          </p:spPr>
          <p:txBody>
            <a:bodyPr wrap="none" rtlCol="0">
              <a:spAutoFit/>
            </a:bodyPr>
            <a:lstStyle/>
            <a:p>
              <a:pPr algn="ctr"/>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Sale By Year</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8" name="TextBox 27"/>
            <p:cNvSpPr txBox="1"/>
            <p:nvPr/>
          </p:nvSpPr>
          <p:spPr>
            <a:xfrm>
              <a:off x="4414747" y="5026734"/>
              <a:ext cx="1478290" cy="369332"/>
            </a:xfrm>
            <a:prstGeom prst="rect">
              <a:avLst/>
            </a:prstGeom>
            <a:noFill/>
          </p:spPr>
          <p:txBody>
            <a:bodyPr wrap="none" rtlCol="0">
              <a:spAutoFit/>
            </a:bodyPr>
            <a:lstStyle/>
            <a:p>
              <a:pPr algn="ctr"/>
              <a:r>
                <a:rPr lang="en-US"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Sale By Year</a:t>
              </a:r>
              <a:endParaRPr lang="en-GB" b="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52" name="TextBox 51"/>
          <p:cNvSpPr txBox="1"/>
          <p:nvPr/>
        </p:nvSpPr>
        <p:spPr>
          <a:xfrm>
            <a:off x="6431789" y="2165333"/>
            <a:ext cx="1606530"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Data Analysis</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3" name="Rectangle 52"/>
          <p:cNvSpPr/>
          <p:nvPr/>
        </p:nvSpPr>
        <p:spPr>
          <a:xfrm>
            <a:off x="6437329" y="2518697"/>
            <a:ext cx="4476669" cy="830997"/>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consectetur adipiscing elit. Integer dolor quam, pretium eu placerat eu semper et nunc. Nullam ut turpis dictum luctus mi quis luctus lorem. Nullam porttitor consectetur nunc in tempor. </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5" name="Group 4"/>
          <p:cNvGrpSpPr/>
          <p:nvPr/>
        </p:nvGrpSpPr>
        <p:grpSpPr>
          <a:xfrm>
            <a:off x="6431789" y="3521459"/>
            <a:ext cx="4383735" cy="1229981"/>
            <a:chOff x="7032568" y="3292859"/>
            <a:chExt cx="4383735" cy="1229981"/>
          </a:xfrm>
        </p:grpSpPr>
        <p:sp>
          <p:nvSpPr>
            <p:cNvPr id="54" name="Rectangle 53"/>
            <p:cNvSpPr/>
            <p:nvPr/>
          </p:nvSpPr>
          <p:spPr>
            <a:xfrm>
              <a:off x="7032568" y="3292859"/>
              <a:ext cx="4383735" cy="1229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5" name="Rectangle 54"/>
            <p:cNvSpPr/>
            <p:nvPr/>
          </p:nvSpPr>
          <p:spPr>
            <a:xfrm>
              <a:off x="7288334" y="3423155"/>
              <a:ext cx="3585991" cy="830997"/>
            </a:xfrm>
            <a:prstGeom prst="rect">
              <a:avLst/>
            </a:prstGeom>
          </p:spPr>
          <p:txBody>
            <a:bodyPr wrap="square">
              <a:spAutoFit/>
            </a:bodyPr>
            <a:lstStyle/>
            <a:p>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consectetur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Integer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quam</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pretium</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placerat</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eu</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semper et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nunc</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Nullam</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ut</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turpis</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dictum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luctus</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mi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quis</a:t>
              </a:r>
              <a:r>
                <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luctus</a:t>
              </a:r>
              <a:endParaRPr lang="en-GB" sz="12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56" name="图片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4626109" flipH="1">
            <a:off x="10210579" y="3977819"/>
            <a:ext cx="2127252" cy="2586544"/>
          </a:xfrm>
          <a:prstGeom prst="rect">
            <a:avLst/>
          </a:prstGeom>
        </p:spPr>
      </p:pic>
      <p:sp>
        <p:nvSpPr>
          <p:cNvPr id="57"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2"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3294063" y="4292350"/>
            <a:ext cx="874713" cy="788987"/>
            <a:chOff x="3294063" y="4620138"/>
            <a:chExt cx="874713" cy="788987"/>
          </a:xfrm>
          <a:solidFill>
            <a:schemeClr val="accent1"/>
          </a:solidFill>
        </p:grpSpPr>
        <p:sp>
          <p:nvSpPr>
            <p:cNvPr id="27" name="Freeform 26"/>
            <p:cNvSpPr/>
            <p:nvPr/>
          </p:nvSpPr>
          <p:spPr bwMode="auto">
            <a:xfrm>
              <a:off x="3392488" y="4620138"/>
              <a:ext cx="776288" cy="657225"/>
            </a:xfrm>
            <a:custGeom>
              <a:avLst/>
              <a:gdLst>
                <a:gd name="T0" fmla="*/ 21 w 489"/>
                <a:gd name="T1" fmla="*/ 414 h 414"/>
                <a:gd name="T2" fmla="*/ 0 w 489"/>
                <a:gd name="T3" fmla="*/ 414 h 414"/>
                <a:gd name="T4" fmla="*/ 0 w 489"/>
                <a:gd name="T5" fmla="*/ 41 h 414"/>
                <a:gd name="T6" fmla="*/ 481 w 489"/>
                <a:gd name="T7" fmla="*/ 0 h 414"/>
                <a:gd name="T8" fmla="*/ 489 w 489"/>
                <a:gd name="T9" fmla="*/ 19 h 414"/>
                <a:gd name="T10" fmla="*/ 21 w 489"/>
                <a:gd name="T11" fmla="*/ 56 h 414"/>
                <a:gd name="T12" fmla="*/ 21 w 489"/>
                <a:gd name="T13" fmla="*/ 414 h 414"/>
              </a:gdLst>
              <a:ahLst/>
              <a:cxnLst>
                <a:cxn ang="0">
                  <a:pos x="T0" y="T1"/>
                </a:cxn>
                <a:cxn ang="0">
                  <a:pos x="T2" y="T3"/>
                </a:cxn>
                <a:cxn ang="0">
                  <a:pos x="T4" y="T5"/>
                </a:cxn>
                <a:cxn ang="0">
                  <a:pos x="T6" y="T7"/>
                </a:cxn>
                <a:cxn ang="0">
                  <a:pos x="T8" y="T9"/>
                </a:cxn>
                <a:cxn ang="0">
                  <a:pos x="T10" y="T11"/>
                </a:cxn>
                <a:cxn ang="0">
                  <a:pos x="T12" y="T13"/>
                </a:cxn>
              </a:cxnLst>
              <a:rect l="0" t="0" r="r" b="b"/>
              <a:pathLst>
                <a:path w="489" h="414">
                  <a:moveTo>
                    <a:pt x="21" y="414"/>
                  </a:moveTo>
                  <a:lnTo>
                    <a:pt x="0" y="414"/>
                  </a:lnTo>
                  <a:lnTo>
                    <a:pt x="0" y="41"/>
                  </a:lnTo>
                  <a:lnTo>
                    <a:pt x="481" y="0"/>
                  </a:lnTo>
                  <a:lnTo>
                    <a:pt x="489" y="19"/>
                  </a:lnTo>
                  <a:lnTo>
                    <a:pt x="21" y="56"/>
                  </a:lnTo>
                  <a:lnTo>
                    <a:pt x="21" y="4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8" name="Freeform 27"/>
            <p:cNvSpPr/>
            <p:nvPr/>
          </p:nvSpPr>
          <p:spPr bwMode="auto">
            <a:xfrm>
              <a:off x="3294063" y="5221800"/>
              <a:ext cx="230188" cy="187325"/>
            </a:xfrm>
            <a:custGeom>
              <a:avLst/>
              <a:gdLst>
                <a:gd name="T0" fmla="*/ 0 w 145"/>
                <a:gd name="T1" fmla="*/ 0 h 118"/>
                <a:gd name="T2" fmla="*/ 145 w 145"/>
                <a:gd name="T3" fmla="*/ 0 h 118"/>
                <a:gd name="T4" fmla="*/ 73 w 145"/>
                <a:gd name="T5" fmla="*/ 118 h 118"/>
                <a:gd name="T6" fmla="*/ 0 w 145"/>
                <a:gd name="T7" fmla="*/ 0 h 118"/>
              </a:gdLst>
              <a:ahLst/>
              <a:cxnLst>
                <a:cxn ang="0">
                  <a:pos x="T0" y="T1"/>
                </a:cxn>
                <a:cxn ang="0">
                  <a:pos x="T2" y="T3"/>
                </a:cxn>
                <a:cxn ang="0">
                  <a:pos x="T4" y="T5"/>
                </a:cxn>
                <a:cxn ang="0">
                  <a:pos x="T6" y="T7"/>
                </a:cxn>
              </a:cxnLst>
              <a:rect l="0" t="0" r="r" b="b"/>
              <a:pathLst>
                <a:path w="145" h="118">
                  <a:moveTo>
                    <a:pt x="0" y="0"/>
                  </a:moveTo>
                  <a:lnTo>
                    <a:pt x="145" y="0"/>
                  </a:lnTo>
                  <a:lnTo>
                    <a:pt x="73" y="11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73" name="Group 72"/>
          <p:cNvGrpSpPr/>
          <p:nvPr/>
        </p:nvGrpSpPr>
        <p:grpSpPr>
          <a:xfrm>
            <a:off x="8027988" y="2179387"/>
            <a:ext cx="892176" cy="625475"/>
            <a:chOff x="8027988" y="2507175"/>
            <a:chExt cx="892176" cy="625475"/>
          </a:xfrm>
          <a:solidFill>
            <a:srgbClr val="385424"/>
          </a:solidFill>
        </p:grpSpPr>
        <p:sp>
          <p:nvSpPr>
            <p:cNvPr id="35" name="Freeform 34"/>
            <p:cNvSpPr/>
            <p:nvPr/>
          </p:nvSpPr>
          <p:spPr bwMode="auto">
            <a:xfrm>
              <a:off x="8027988" y="2507175"/>
              <a:ext cx="798513" cy="506412"/>
            </a:xfrm>
            <a:custGeom>
              <a:avLst/>
              <a:gdLst>
                <a:gd name="T0" fmla="*/ 0 w 503"/>
                <a:gd name="T1" fmla="*/ 159 h 319"/>
                <a:gd name="T2" fmla="*/ 0 w 503"/>
                <a:gd name="T3" fmla="*/ 177 h 319"/>
                <a:gd name="T4" fmla="*/ 484 w 503"/>
                <a:gd name="T5" fmla="*/ 22 h 319"/>
                <a:gd name="T6" fmla="*/ 484 w 503"/>
                <a:gd name="T7" fmla="*/ 319 h 319"/>
                <a:gd name="T8" fmla="*/ 503 w 503"/>
                <a:gd name="T9" fmla="*/ 319 h 319"/>
                <a:gd name="T10" fmla="*/ 503 w 503"/>
                <a:gd name="T11" fmla="*/ 0 h 319"/>
                <a:gd name="T12" fmla="*/ 0 w 503"/>
                <a:gd name="T13" fmla="*/ 159 h 319"/>
              </a:gdLst>
              <a:ahLst/>
              <a:cxnLst>
                <a:cxn ang="0">
                  <a:pos x="T0" y="T1"/>
                </a:cxn>
                <a:cxn ang="0">
                  <a:pos x="T2" y="T3"/>
                </a:cxn>
                <a:cxn ang="0">
                  <a:pos x="T4" y="T5"/>
                </a:cxn>
                <a:cxn ang="0">
                  <a:pos x="T6" y="T7"/>
                </a:cxn>
                <a:cxn ang="0">
                  <a:pos x="T8" y="T9"/>
                </a:cxn>
                <a:cxn ang="0">
                  <a:pos x="T10" y="T11"/>
                </a:cxn>
                <a:cxn ang="0">
                  <a:pos x="T12" y="T13"/>
                </a:cxn>
              </a:cxnLst>
              <a:rect l="0" t="0" r="r" b="b"/>
              <a:pathLst>
                <a:path w="503" h="319">
                  <a:moveTo>
                    <a:pt x="0" y="159"/>
                  </a:moveTo>
                  <a:lnTo>
                    <a:pt x="0" y="177"/>
                  </a:lnTo>
                  <a:lnTo>
                    <a:pt x="484" y="22"/>
                  </a:lnTo>
                  <a:lnTo>
                    <a:pt x="484" y="319"/>
                  </a:lnTo>
                  <a:lnTo>
                    <a:pt x="503" y="319"/>
                  </a:lnTo>
                  <a:lnTo>
                    <a:pt x="503" y="0"/>
                  </a:lnTo>
                  <a:lnTo>
                    <a:pt x="0" y="1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6" name="Freeform 35"/>
            <p:cNvSpPr/>
            <p:nvPr/>
          </p:nvSpPr>
          <p:spPr bwMode="auto">
            <a:xfrm>
              <a:off x="8705851" y="2958025"/>
              <a:ext cx="214313" cy="174625"/>
            </a:xfrm>
            <a:custGeom>
              <a:avLst/>
              <a:gdLst>
                <a:gd name="T0" fmla="*/ 135 w 135"/>
                <a:gd name="T1" fmla="*/ 0 h 110"/>
                <a:gd name="T2" fmla="*/ 0 w 135"/>
                <a:gd name="T3" fmla="*/ 0 h 110"/>
                <a:gd name="T4" fmla="*/ 67 w 135"/>
                <a:gd name="T5" fmla="*/ 110 h 110"/>
                <a:gd name="T6" fmla="*/ 135 w 135"/>
                <a:gd name="T7" fmla="*/ 0 h 110"/>
              </a:gdLst>
              <a:ahLst/>
              <a:cxnLst>
                <a:cxn ang="0">
                  <a:pos x="T0" y="T1"/>
                </a:cxn>
                <a:cxn ang="0">
                  <a:pos x="T2" y="T3"/>
                </a:cxn>
                <a:cxn ang="0">
                  <a:pos x="T4" y="T5"/>
                </a:cxn>
                <a:cxn ang="0">
                  <a:pos x="T6" y="T7"/>
                </a:cxn>
              </a:cxnLst>
              <a:rect l="0" t="0" r="r" b="b"/>
              <a:pathLst>
                <a:path w="135" h="110">
                  <a:moveTo>
                    <a:pt x="135" y="0"/>
                  </a:moveTo>
                  <a:lnTo>
                    <a:pt x="0" y="0"/>
                  </a:lnTo>
                  <a:lnTo>
                    <a:pt x="67" y="110"/>
                  </a:ln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72" name="Group 71"/>
          <p:cNvGrpSpPr/>
          <p:nvPr/>
        </p:nvGrpSpPr>
        <p:grpSpPr>
          <a:xfrm>
            <a:off x="3284538" y="2188912"/>
            <a:ext cx="893763" cy="625475"/>
            <a:chOff x="3284538" y="2516700"/>
            <a:chExt cx="893763" cy="625475"/>
          </a:xfrm>
        </p:grpSpPr>
        <p:sp>
          <p:nvSpPr>
            <p:cNvPr id="37" name="Freeform 36"/>
            <p:cNvSpPr/>
            <p:nvPr/>
          </p:nvSpPr>
          <p:spPr bwMode="auto">
            <a:xfrm>
              <a:off x="3376613" y="2516700"/>
              <a:ext cx="801688" cy="506412"/>
            </a:xfrm>
            <a:custGeom>
              <a:avLst/>
              <a:gdLst>
                <a:gd name="T0" fmla="*/ 505 w 505"/>
                <a:gd name="T1" fmla="*/ 96 h 319"/>
                <a:gd name="T2" fmla="*/ 505 w 505"/>
                <a:gd name="T3" fmla="*/ 113 h 319"/>
                <a:gd name="T4" fmla="*/ 20 w 505"/>
                <a:gd name="T5" fmla="*/ 22 h 319"/>
                <a:gd name="T6" fmla="*/ 20 w 505"/>
                <a:gd name="T7" fmla="*/ 319 h 319"/>
                <a:gd name="T8" fmla="*/ 0 w 505"/>
                <a:gd name="T9" fmla="*/ 319 h 319"/>
                <a:gd name="T10" fmla="*/ 0 w 505"/>
                <a:gd name="T11" fmla="*/ 0 h 319"/>
                <a:gd name="T12" fmla="*/ 505 w 505"/>
                <a:gd name="T13" fmla="*/ 96 h 319"/>
              </a:gdLst>
              <a:ahLst/>
              <a:cxnLst>
                <a:cxn ang="0">
                  <a:pos x="T0" y="T1"/>
                </a:cxn>
                <a:cxn ang="0">
                  <a:pos x="T2" y="T3"/>
                </a:cxn>
                <a:cxn ang="0">
                  <a:pos x="T4" y="T5"/>
                </a:cxn>
                <a:cxn ang="0">
                  <a:pos x="T6" y="T7"/>
                </a:cxn>
                <a:cxn ang="0">
                  <a:pos x="T8" y="T9"/>
                </a:cxn>
                <a:cxn ang="0">
                  <a:pos x="T10" y="T11"/>
                </a:cxn>
                <a:cxn ang="0">
                  <a:pos x="T12" y="T13"/>
                </a:cxn>
              </a:cxnLst>
              <a:rect l="0" t="0" r="r" b="b"/>
              <a:pathLst>
                <a:path w="505" h="319">
                  <a:moveTo>
                    <a:pt x="505" y="96"/>
                  </a:moveTo>
                  <a:lnTo>
                    <a:pt x="505" y="113"/>
                  </a:lnTo>
                  <a:lnTo>
                    <a:pt x="20" y="22"/>
                  </a:lnTo>
                  <a:lnTo>
                    <a:pt x="20" y="319"/>
                  </a:lnTo>
                  <a:lnTo>
                    <a:pt x="0" y="319"/>
                  </a:lnTo>
                  <a:lnTo>
                    <a:pt x="0" y="0"/>
                  </a:lnTo>
                  <a:lnTo>
                    <a:pt x="505" y="96"/>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8" name="Freeform 37"/>
            <p:cNvSpPr/>
            <p:nvPr/>
          </p:nvSpPr>
          <p:spPr bwMode="auto">
            <a:xfrm>
              <a:off x="3284538" y="2967550"/>
              <a:ext cx="217488" cy="174625"/>
            </a:xfrm>
            <a:custGeom>
              <a:avLst/>
              <a:gdLst>
                <a:gd name="T0" fmla="*/ 0 w 137"/>
                <a:gd name="T1" fmla="*/ 0 h 110"/>
                <a:gd name="T2" fmla="*/ 137 w 137"/>
                <a:gd name="T3" fmla="*/ 0 h 110"/>
                <a:gd name="T4" fmla="*/ 68 w 137"/>
                <a:gd name="T5" fmla="*/ 110 h 110"/>
                <a:gd name="T6" fmla="*/ 0 w 137"/>
                <a:gd name="T7" fmla="*/ 0 h 110"/>
              </a:gdLst>
              <a:ahLst/>
              <a:cxnLst>
                <a:cxn ang="0">
                  <a:pos x="T0" y="T1"/>
                </a:cxn>
                <a:cxn ang="0">
                  <a:pos x="T2" y="T3"/>
                </a:cxn>
                <a:cxn ang="0">
                  <a:pos x="T4" y="T5"/>
                </a:cxn>
                <a:cxn ang="0">
                  <a:pos x="T6" y="T7"/>
                </a:cxn>
              </a:cxnLst>
              <a:rect l="0" t="0" r="r" b="b"/>
              <a:pathLst>
                <a:path w="137" h="110">
                  <a:moveTo>
                    <a:pt x="0" y="0"/>
                  </a:moveTo>
                  <a:lnTo>
                    <a:pt x="137" y="0"/>
                  </a:lnTo>
                  <a:lnTo>
                    <a:pt x="68" y="110"/>
                  </a:lnTo>
                  <a:lnTo>
                    <a:pt x="0" y="0"/>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74" name="Group 73"/>
          <p:cNvGrpSpPr/>
          <p:nvPr/>
        </p:nvGrpSpPr>
        <p:grpSpPr>
          <a:xfrm>
            <a:off x="7989888" y="4339975"/>
            <a:ext cx="652463" cy="688975"/>
            <a:chOff x="7989888" y="4667763"/>
            <a:chExt cx="652463" cy="688975"/>
          </a:xfrm>
          <a:solidFill>
            <a:schemeClr val="accent1"/>
          </a:solidFill>
        </p:grpSpPr>
        <p:sp>
          <p:nvSpPr>
            <p:cNvPr id="42" name="Freeform 41"/>
            <p:cNvSpPr/>
            <p:nvPr/>
          </p:nvSpPr>
          <p:spPr bwMode="auto">
            <a:xfrm>
              <a:off x="7989888" y="4667763"/>
              <a:ext cx="558800" cy="569912"/>
            </a:xfrm>
            <a:custGeom>
              <a:avLst/>
              <a:gdLst>
                <a:gd name="T0" fmla="*/ 0 w 352"/>
                <a:gd name="T1" fmla="*/ 0 h 359"/>
                <a:gd name="T2" fmla="*/ 0 w 352"/>
                <a:gd name="T3" fmla="*/ 19 h 359"/>
                <a:gd name="T4" fmla="*/ 333 w 352"/>
                <a:gd name="T5" fmla="*/ 56 h 359"/>
                <a:gd name="T6" fmla="*/ 333 w 352"/>
                <a:gd name="T7" fmla="*/ 359 h 359"/>
                <a:gd name="T8" fmla="*/ 352 w 352"/>
                <a:gd name="T9" fmla="*/ 359 h 359"/>
                <a:gd name="T10" fmla="*/ 352 w 352"/>
                <a:gd name="T11" fmla="*/ 40 h 359"/>
                <a:gd name="T12" fmla="*/ 0 w 352"/>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352" h="359">
                  <a:moveTo>
                    <a:pt x="0" y="0"/>
                  </a:moveTo>
                  <a:lnTo>
                    <a:pt x="0" y="19"/>
                  </a:lnTo>
                  <a:lnTo>
                    <a:pt x="333" y="56"/>
                  </a:lnTo>
                  <a:lnTo>
                    <a:pt x="333" y="359"/>
                  </a:lnTo>
                  <a:lnTo>
                    <a:pt x="352" y="359"/>
                  </a:lnTo>
                  <a:lnTo>
                    <a:pt x="352" y="4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3" name="Freeform 42"/>
            <p:cNvSpPr/>
            <p:nvPr/>
          </p:nvSpPr>
          <p:spPr bwMode="auto">
            <a:xfrm>
              <a:off x="8424863" y="5182113"/>
              <a:ext cx="217488" cy="174625"/>
            </a:xfrm>
            <a:custGeom>
              <a:avLst/>
              <a:gdLst>
                <a:gd name="T0" fmla="*/ 137 w 137"/>
                <a:gd name="T1" fmla="*/ 0 h 110"/>
                <a:gd name="T2" fmla="*/ 0 w 137"/>
                <a:gd name="T3" fmla="*/ 0 h 110"/>
                <a:gd name="T4" fmla="*/ 69 w 137"/>
                <a:gd name="T5" fmla="*/ 110 h 110"/>
                <a:gd name="T6" fmla="*/ 137 w 137"/>
                <a:gd name="T7" fmla="*/ 0 h 110"/>
              </a:gdLst>
              <a:ahLst/>
              <a:cxnLst>
                <a:cxn ang="0">
                  <a:pos x="T0" y="T1"/>
                </a:cxn>
                <a:cxn ang="0">
                  <a:pos x="T2" y="T3"/>
                </a:cxn>
                <a:cxn ang="0">
                  <a:pos x="T4" y="T5"/>
                </a:cxn>
                <a:cxn ang="0">
                  <a:pos x="T6" y="T7"/>
                </a:cxn>
              </a:cxnLst>
              <a:rect l="0" t="0" r="r" b="b"/>
              <a:pathLst>
                <a:path w="137" h="110">
                  <a:moveTo>
                    <a:pt x="137" y="0"/>
                  </a:moveTo>
                  <a:lnTo>
                    <a:pt x="0" y="0"/>
                  </a:lnTo>
                  <a:lnTo>
                    <a:pt x="69" y="110"/>
                  </a:lnTo>
                  <a:lnTo>
                    <a:pt x="1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47" name="Picture 4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49676" y="4622550"/>
            <a:ext cx="466566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 name="Group 87"/>
          <p:cNvGrpSpPr/>
          <p:nvPr/>
        </p:nvGrpSpPr>
        <p:grpSpPr>
          <a:xfrm>
            <a:off x="8642351" y="2810804"/>
            <a:ext cx="2343012" cy="944716"/>
            <a:chOff x="9720775" y="2761849"/>
            <a:chExt cx="2343012" cy="944716"/>
          </a:xfrm>
        </p:grpSpPr>
        <p:sp>
          <p:nvSpPr>
            <p:cNvPr id="89" name="TextBox 88"/>
            <p:cNvSpPr txBox="1"/>
            <p:nvPr/>
          </p:nvSpPr>
          <p:spPr>
            <a:xfrm>
              <a:off x="9720775" y="2761849"/>
              <a:ext cx="1664238"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Reading Book</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0" name="Rectangle 89"/>
            <p:cNvSpPr/>
            <p:nvPr/>
          </p:nvSpPr>
          <p:spPr>
            <a:xfrm>
              <a:off x="9720775" y="3060234"/>
              <a:ext cx="2343012" cy="646331"/>
            </a:xfrm>
            <a:prstGeom prst="rect">
              <a:avLst/>
            </a:prstGeom>
          </p:spPr>
          <p:txBody>
            <a:bodyPr wrap="square">
              <a:spAutoFit/>
            </a:bodyPr>
            <a:lstStyle/>
            <a:p>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1" name="Group 90"/>
          <p:cNvGrpSpPr/>
          <p:nvPr/>
        </p:nvGrpSpPr>
        <p:grpSpPr>
          <a:xfrm>
            <a:off x="8826501" y="4739121"/>
            <a:ext cx="2343012" cy="944716"/>
            <a:chOff x="9720775" y="2761849"/>
            <a:chExt cx="2343012" cy="944716"/>
          </a:xfrm>
        </p:grpSpPr>
        <p:sp>
          <p:nvSpPr>
            <p:cNvPr id="92" name="TextBox 91"/>
            <p:cNvSpPr txBox="1"/>
            <p:nvPr/>
          </p:nvSpPr>
          <p:spPr>
            <a:xfrm>
              <a:off x="9720775" y="2761849"/>
              <a:ext cx="1274708" cy="369332"/>
            </a:xfrm>
            <a:prstGeom prst="rect">
              <a:avLst/>
            </a:prstGeom>
            <a:noFill/>
          </p:spPr>
          <p:txBody>
            <a:bodyPr wrap="none" rtlCol="0">
              <a:spAutoFit/>
            </a:bodyPr>
            <a:lstStyle/>
            <a:p>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Education</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3" name="Rectangle 92"/>
            <p:cNvSpPr/>
            <p:nvPr/>
          </p:nvSpPr>
          <p:spPr>
            <a:xfrm>
              <a:off x="9720775" y="3060234"/>
              <a:ext cx="2343012" cy="646331"/>
            </a:xfrm>
            <a:prstGeom prst="rect">
              <a:avLst/>
            </a:prstGeom>
          </p:spPr>
          <p:txBody>
            <a:bodyPr wrap="square">
              <a:spAutoFit/>
            </a:bodyPr>
            <a:lstStyle/>
            <a:p>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consectetuer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diam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nonummy</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4" name="Group 93"/>
          <p:cNvGrpSpPr/>
          <p:nvPr/>
        </p:nvGrpSpPr>
        <p:grpSpPr>
          <a:xfrm flipH="1">
            <a:off x="1231046" y="2815821"/>
            <a:ext cx="2343012" cy="944716"/>
            <a:chOff x="9720775" y="2761849"/>
            <a:chExt cx="2343012" cy="944716"/>
          </a:xfrm>
        </p:grpSpPr>
        <p:sp>
          <p:nvSpPr>
            <p:cNvPr id="95" name="TextBox 94"/>
            <p:cNvSpPr txBox="1"/>
            <p:nvPr/>
          </p:nvSpPr>
          <p:spPr>
            <a:xfrm>
              <a:off x="9720775" y="2761849"/>
              <a:ext cx="906018"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Design</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6" name="Rectangle 95"/>
            <p:cNvSpPr/>
            <p:nvPr/>
          </p:nvSpPr>
          <p:spPr>
            <a:xfrm>
              <a:off x="9720775" y="3060234"/>
              <a:ext cx="2343012" cy="646331"/>
            </a:xfrm>
            <a:prstGeom prst="rect">
              <a:avLst/>
            </a:prstGeom>
          </p:spPr>
          <p:txBody>
            <a:bodyPr wrap="square">
              <a:spAutoFit/>
            </a:bodyPr>
            <a:lstStyle/>
            <a:p>
              <a:pPr algn="r"/>
              <a:r>
                <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dolor sit amet, consectetuer adipiscing elit, sed diam nonummy</a:t>
              </a:r>
              <a:endParaRPr lang="en-GB" sz="120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97" name="Group 96"/>
          <p:cNvGrpSpPr/>
          <p:nvPr/>
        </p:nvGrpSpPr>
        <p:grpSpPr>
          <a:xfrm flipH="1">
            <a:off x="801827" y="4589929"/>
            <a:ext cx="2343012" cy="944716"/>
            <a:chOff x="9720775" y="2761849"/>
            <a:chExt cx="2343012" cy="944716"/>
          </a:xfrm>
        </p:grpSpPr>
        <p:sp>
          <p:nvSpPr>
            <p:cNvPr id="98" name="TextBox 97"/>
            <p:cNvSpPr txBox="1"/>
            <p:nvPr/>
          </p:nvSpPr>
          <p:spPr>
            <a:xfrm>
              <a:off x="9720775" y="2761849"/>
              <a:ext cx="1252267" cy="369332"/>
            </a:xfrm>
            <a:prstGeom prst="rect">
              <a:avLst/>
            </a:prstGeom>
            <a:noFill/>
          </p:spPr>
          <p:txBody>
            <a:bodyPr wrap="none" rtlCol="0">
              <a:spAutoFit/>
            </a:bodyPr>
            <a:lstStyle/>
            <a:p>
              <a:pPr algn="r"/>
              <a:r>
                <a:rPr lang="en-US"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rPr>
                <a:t>Searching</a:t>
              </a:r>
              <a:endParaRPr lang="en-GB" b="1" dirty="0">
                <a:solidFill>
                  <a:schemeClr val="tx2"/>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9" name="Rectangle 98"/>
            <p:cNvSpPr/>
            <p:nvPr/>
          </p:nvSpPr>
          <p:spPr>
            <a:xfrm>
              <a:off x="9720775" y="3060234"/>
              <a:ext cx="2343012" cy="646331"/>
            </a:xfrm>
            <a:prstGeom prst="rect">
              <a:avLst/>
            </a:prstGeom>
          </p:spPr>
          <p:txBody>
            <a:bodyPr wrap="square">
              <a:spAutoFit/>
            </a:bodyPr>
            <a:lstStyle/>
            <a:p>
              <a:pPr algn="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Lorem ipsum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dolor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sit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amet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consectetuer</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adipiscing</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elit</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sed</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diam</a:t>
              </a:r>
              <a:r>
                <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 </a:t>
              </a:r>
              <a:r>
                <a:rPr lang="en-GB" sz="1200" dirty="0" err="1">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nonummy</a:t>
              </a:r>
              <a:endParaRPr lang="en-GB" sz="1200" dirty="0">
                <a:solidFill>
                  <a:schemeClr val="accent4">
                    <a:lumMod val="100000"/>
                  </a:schemeClr>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grpSp>
        <p:nvGrpSpPr>
          <p:cNvPr id="4" name="Group 3"/>
          <p:cNvGrpSpPr/>
          <p:nvPr/>
        </p:nvGrpSpPr>
        <p:grpSpPr>
          <a:xfrm>
            <a:off x="4325303" y="1519305"/>
            <a:ext cx="3515361" cy="3233737"/>
            <a:chOff x="4325303" y="1790725"/>
            <a:chExt cx="3515361" cy="3233737"/>
          </a:xfrm>
        </p:grpSpPr>
        <p:sp>
          <p:nvSpPr>
            <p:cNvPr id="48" name="Freeform 47"/>
            <p:cNvSpPr>
              <a:spLocks noEditPoints="1"/>
            </p:cNvSpPr>
            <p:nvPr/>
          </p:nvSpPr>
          <p:spPr bwMode="auto">
            <a:xfrm>
              <a:off x="5173663" y="1790725"/>
              <a:ext cx="1819275" cy="1144587"/>
            </a:xfrm>
            <a:custGeom>
              <a:avLst/>
              <a:gdLst>
                <a:gd name="T0" fmla="*/ 612 w 720"/>
                <a:gd name="T1" fmla="*/ 0 h 452"/>
                <a:gd name="T2" fmla="*/ 108 w 720"/>
                <a:gd name="T3" fmla="*/ 0 h 452"/>
                <a:gd name="T4" fmla="*/ 0 w 720"/>
                <a:gd name="T5" fmla="*/ 111 h 452"/>
                <a:gd name="T6" fmla="*/ 0 w 720"/>
                <a:gd name="T7" fmla="*/ 340 h 452"/>
                <a:gd name="T8" fmla="*/ 108 w 720"/>
                <a:gd name="T9" fmla="*/ 452 h 452"/>
                <a:gd name="T10" fmla="*/ 612 w 720"/>
                <a:gd name="T11" fmla="*/ 452 h 452"/>
                <a:gd name="T12" fmla="*/ 720 w 720"/>
                <a:gd name="T13" fmla="*/ 340 h 452"/>
                <a:gd name="T14" fmla="*/ 720 w 720"/>
                <a:gd name="T15" fmla="*/ 111 h 452"/>
                <a:gd name="T16" fmla="*/ 612 w 720"/>
                <a:gd name="T17" fmla="*/ 0 h 452"/>
                <a:gd name="T18" fmla="*/ 623 w 720"/>
                <a:gd name="T19" fmla="*/ 356 h 452"/>
                <a:gd name="T20" fmla="*/ 544 w 720"/>
                <a:gd name="T21" fmla="*/ 438 h 452"/>
                <a:gd name="T22" fmla="*/ 176 w 720"/>
                <a:gd name="T23" fmla="*/ 438 h 452"/>
                <a:gd name="T24" fmla="*/ 97 w 720"/>
                <a:gd name="T25" fmla="*/ 356 h 452"/>
                <a:gd name="T26" fmla="*/ 97 w 720"/>
                <a:gd name="T27" fmla="*/ 189 h 452"/>
                <a:gd name="T28" fmla="*/ 176 w 720"/>
                <a:gd name="T29" fmla="*/ 107 h 452"/>
                <a:gd name="T30" fmla="*/ 544 w 720"/>
                <a:gd name="T31" fmla="*/ 107 h 452"/>
                <a:gd name="T32" fmla="*/ 623 w 720"/>
                <a:gd name="T33" fmla="*/ 189 h 452"/>
                <a:gd name="T34" fmla="*/ 623 w 720"/>
                <a:gd name="T35" fmla="*/ 35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0" h="452">
                  <a:moveTo>
                    <a:pt x="612" y="0"/>
                  </a:moveTo>
                  <a:cubicBezTo>
                    <a:pt x="108" y="0"/>
                    <a:pt x="108" y="0"/>
                    <a:pt x="108" y="0"/>
                  </a:cubicBezTo>
                  <a:cubicBezTo>
                    <a:pt x="49" y="0"/>
                    <a:pt x="0" y="50"/>
                    <a:pt x="0" y="111"/>
                  </a:cubicBezTo>
                  <a:cubicBezTo>
                    <a:pt x="0" y="340"/>
                    <a:pt x="0" y="340"/>
                    <a:pt x="0" y="340"/>
                  </a:cubicBezTo>
                  <a:cubicBezTo>
                    <a:pt x="0" y="402"/>
                    <a:pt x="49" y="452"/>
                    <a:pt x="108" y="452"/>
                  </a:cubicBezTo>
                  <a:cubicBezTo>
                    <a:pt x="612" y="452"/>
                    <a:pt x="612" y="452"/>
                    <a:pt x="612" y="452"/>
                  </a:cubicBezTo>
                  <a:cubicBezTo>
                    <a:pt x="671" y="452"/>
                    <a:pt x="720" y="402"/>
                    <a:pt x="720" y="340"/>
                  </a:cubicBezTo>
                  <a:cubicBezTo>
                    <a:pt x="720" y="111"/>
                    <a:pt x="720" y="111"/>
                    <a:pt x="720" y="111"/>
                  </a:cubicBezTo>
                  <a:cubicBezTo>
                    <a:pt x="720" y="50"/>
                    <a:pt x="671" y="0"/>
                    <a:pt x="612" y="0"/>
                  </a:cubicBezTo>
                  <a:close/>
                  <a:moveTo>
                    <a:pt x="623" y="356"/>
                  </a:moveTo>
                  <a:cubicBezTo>
                    <a:pt x="623" y="401"/>
                    <a:pt x="588" y="438"/>
                    <a:pt x="544" y="438"/>
                  </a:cubicBezTo>
                  <a:cubicBezTo>
                    <a:pt x="176" y="438"/>
                    <a:pt x="176" y="438"/>
                    <a:pt x="176" y="438"/>
                  </a:cubicBezTo>
                  <a:cubicBezTo>
                    <a:pt x="132" y="438"/>
                    <a:pt x="97" y="401"/>
                    <a:pt x="97" y="356"/>
                  </a:cubicBezTo>
                  <a:cubicBezTo>
                    <a:pt x="97" y="189"/>
                    <a:pt x="97" y="189"/>
                    <a:pt x="97" y="189"/>
                  </a:cubicBezTo>
                  <a:cubicBezTo>
                    <a:pt x="97" y="144"/>
                    <a:pt x="132" y="107"/>
                    <a:pt x="176" y="107"/>
                  </a:cubicBezTo>
                  <a:cubicBezTo>
                    <a:pt x="544" y="107"/>
                    <a:pt x="544" y="107"/>
                    <a:pt x="544" y="107"/>
                  </a:cubicBezTo>
                  <a:cubicBezTo>
                    <a:pt x="588" y="107"/>
                    <a:pt x="623" y="144"/>
                    <a:pt x="623" y="189"/>
                  </a:cubicBezTo>
                  <a:lnTo>
                    <a:pt x="623" y="356"/>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9" name="Freeform 48"/>
            <p:cNvSpPr/>
            <p:nvPr/>
          </p:nvSpPr>
          <p:spPr bwMode="auto">
            <a:xfrm>
              <a:off x="6083301" y="2481287"/>
              <a:ext cx="1757363" cy="1238250"/>
            </a:xfrm>
            <a:custGeom>
              <a:avLst/>
              <a:gdLst>
                <a:gd name="T0" fmla="*/ 1107 w 1107"/>
                <a:gd name="T1" fmla="*/ 780 h 780"/>
                <a:gd name="T2" fmla="*/ 0 w 1107"/>
                <a:gd name="T3" fmla="*/ 0 h 780"/>
                <a:gd name="T4" fmla="*/ 0 w 1107"/>
                <a:gd name="T5" fmla="*/ 780 h 780"/>
                <a:gd name="T6" fmla="*/ 1107 w 1107"/>
                <a:gd name="T7" fmla="*/ 780 h 780"/>
              </a:gdLst>
              <a:ahLst/>
              <a:cxnLst>
                <a:cxn ang="0">
                  <a:pos x="T0" y="T1"/>
                </a:cxn>
                <a:cxn ang="0">
                  <a:pos x="T2" y="T3"/>
                </a:cxn>
                <a:cxn ang="0">
                  <a:pos x="T4" y="T5"/>
                </a:cxn>
                <a:cxn ang="0">
                  <a:pos x="T6" y="T7"/>
                </a:cxn>
              </a:cxnLst>
              <a:rect l="0" t="0" r="r" b="b"/>
              <a:pathLst>
                <a:path w="1107" h="780">
                  <a:moveTo>
                    <a:pt x="1107" y="780"/>
                  </a:moveTo>
                  <a:lnTo>
                    <a:pt x="0" y="0"/>
                  </a:lnTo>
                  <a:lnTo>
                    <a:pt x="0" y="780"/>
                  </a:lnTo>
                  <a:lnTo>
                    <a:pt x="1107" y="78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0" name="Freeform 49"/>
            <p:cNvSpPr/>
            <p:nvPr/>
          </p:nvSpPr>
          <p:spPr bwMode="auto">
            <a:xfrm>
              <a:off x="6082666" y="2481287"/>
              <a:ext cx="1757363" cy="1238250"/>
            </a:xfrm>
            <a:custGeom>
              <a:avLst/>
              <a:gdLst>
                <a:gd name="T0" fmla="*/ 695 w 695"/>
                <a:gd name="T1" fmla="*/ 489 h 489"/>
                <a:gd name="T2" fmla="*/ 695 w 695"/>
                <a:gd name="T3" fmla="*/ 93 h 489"/>
                <a:gd name="T4" fmla="*/ 605 w 695"/>
                <a:gd name="T5" fmla="*/ 0 h 489"/>
                <a:gd name="T6" fmla="*/ 0 w 695"/>
                <a:gd name="T7" fmla="*/ 0 h 489"/>
                <a:gd name="T8" fmla="*/ 0 w 695"/>
                <a:gd name="T9" fmla="*/ 489 h 489"/>
                <a:gd name="T10" fmla="*/ 695 w 695"/>
                <a:gd name="T11" fmla="*/ 489 h 489"/>
              </a:gdLst>
              <a:ahLst/>
              <a:cxnLst>
                <a:cxn ang="0">
                  <a:pos x="T0" y="T1"/>
                </a:cxn>
                <a:cxn ang="0">
                  <a:pos x="T2" y="T3"/>
                </a:cxn>
                <a:cxn ang="0">
                  <a:pos x="T4" y="T5"/>
                </a:cxn>
                <a:cxn ang="0">
                  <a:pos x="T6" y="T7"/>
                </a:cxn>
                <a:cxn ang="0">
                  <a:pos x="T8" y="T9"/>
                </a:cxn>
                <a:cxn ang="0">
                  <a:pos x="T10" y="T11"/>
                </a:cxn>
              </a:cxnLst>
              <a:rect l="0" t="0" r="r" b="b"/>
              <a:pathLst>
                <a:path w="695" h="489">
                  <a:moveTo>
                    <a:pt x="695" y="489"/>
                  </a:moveTo>
                  <a:cubicBezTo>
                    <a:pt x="695" y="93"/>
                    <a:pt x="695" y="93"/>
                    <a:pt x="695" y="93"/>
                  </a:cubicBezTo>
                  <a:cubicBezTo>
                    <a:pt x="695" y="42"/>
                    <a:pt x="655" y="0"/>
                    <a:pt x="605" y="0"/>
                  </a:cubicBezTo>
                  <a:cubicBezTo>
                    <a:pt x="0" y="0"/>
                    <a:pt x="0" y="0"/>
                    <a:pt x="0" y="0"/>
                  </a:cubicBezTo>
                  <a:cubicBezTo>
                    <a:pt x="0" y="489"/>
                    <a:pt x="0" y="489"/>
                    <a:pt x="0" y="489"/>
                  </a:cubicBezTo>
                  <a:lnTo>
                    <a:pt x="695" y="489"/>
                  </a:lnTo>
                  <a:close/>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1" name="Freeform 50"/>
            <p:cNvSpPr/>
            <p:nvPr/>
          </p:nvSpPr>
          <p:spPr bwMode="auto">
            <a:xfrm>
              <a:off x="4325303" y="2481287"/>
              <a:ext cx="1757363" cy="1238250"/>
            </a:xfrm>
            <a:custGeom>
              <a:avLst/>
              <a:gdLst>
                <a:gd name="T0" fmla="*/ 695 w 695"/>
                <a:gd name="T1" fmla="*/ 0 h 489"/>
                <a:gd name="T2" fmla="*/ 90 w 695"/>
                <a:gd name="T3" fmla="*/ 0 h 489"/>
                <a:gd name="T4" fmla="*/ 0 w 695"/>
                <a:gd name="T5" fmla="*/ 93 h 489"/>
                <a:gd name="T6" fmla="*/ 0 w 695"/>
                <a:gd name="T7" fmla="*/ 489 h 489"/>
                <a:gd name="T8" fmla="*/ 695 w 695"/>
                <a:gd name="T9" fmla="*/ 489 h 489"/>
                <a:gd name="T10" fmla="*/ 695 w 695"/>
                <a:gd name="T11" fmla="*/ 0 h 489"/>
              </a:gdLst>
              <a:ahLst/>
              <a:cxnLst>
                <a:cxn ang="0">
                  <a:pos x="T0" y="T1"/>
                </a:cxn>
                <a:cxn ang="0">
                  <a:pos x="T2" y="T3"/>
                </a:cxn>
                <a:cxn ang="0">
                  <a:pos x="T4" y="T5"/>
                </a:cxn>
                <a:cxn ang="0">
                  <a:pos x="T6" y="T7"/>
                </a:cxn>
                <a:cxn ang="0">
                  <a:pos x="T8" y="T9"/>
                </a:cxn>
                <a:cxn ang="0">
                  <a:pos x="T10" y="T11"/>
                </a:cxn>
              </a:cxnLst>
              <a:rect l="0" t="0" r="r" b="b"/>
              <a:pathLst>
                <a:path w="695" h="489">
                  <a:moveTo>
                    <a:pt x="695" y="0"/>
                  </a:moveTo>
                  <a:cubicBezTo>
                    <a:pt x="90" y="0"/>
                    <a:pt x="90" y="0"/>
                    <a:pt x="90" y="0"/>
                  </a:cubicBezTo>
                  <a:cubicBezTo>
                    <a:pt x="40" y="0"/>
                    <a:pt x="0" y="42"/>
                    <a:pt x="0" y="93"/>
                  </a:cubicBezTo>
                  <a:cubicBezTo>
                    <a:pt x="0" y="489"/>
                    <a:pt x="0" y="489"/>
                    <a:pt x="0" y="489"/>
                  </a:cubicBezTo>
                  <a:cubicBezTo>
                    <a:pt x="695" y="489"/>
                    <a:pt x="695" y="489"/>
                    <a:pt x="695" y="489"/>
                  </a:cubicBezTo>
                  <a:lnTo>
                    <a:pt x="695" y="0"/>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3" name="Freeform 52"/>
            <p:cNvSpPr/>
            <p:nvPr/>
          </p:nvSpPr>
          <p:spPr bwMode="auto">
            <a:xfrm>
              <a:off x="6083301" y="3719537"/>
              <a:ext cx="1757363" cy="1304925"/>
            </a:xfrm>
            <a:custGeom>
              <a:avLst/>
              <a:gdLst>
                <a:gd name="T0" fmla="*/ 0 w 695"/>
                <a:gd name="T1" fmla="*/ 0 h 516"/>
                <a:gd name="T2" fmla="*/ 0 w 695"/>
                <a:gd name="T3" fmla="*/ 516 h 516"/>
                <a:gd name="T4" fmla="*/ 605 w 695"/>
                <a:gd name="T5" fmla="*/ 516 h 516"/>
                <a:gd name="T6" fmla="*/ 695 w 695"/>
                <a:gd name="T7" fmla="*/ 423 h 516"/>
                <a:gd name="T8" fmla="*/ 695 w 695"/>
                <a:gd name="T9" fmla="*/ 0 h 516"/>
                <a:gd name="T10" fmla="*/ 0 w 695"/>
                <a:gd name="T11" fmla="*/ 0 h 516"/>
              </a:gdLst>
              <a:ahLst/>
              <a:cxnLst>
                <a:cxn ang="0">
                  <a:pos x="T0" y="T1"/>
                </a:cxn>
                <a:cxn ang="0">
                  <a:pos x="T2" y="T3"/>
                </a:cxn>
                <a:cxn ang="0">
                  <a:pos x="T4" y="T5"/>
                </a:cxn>
                <a:cxn ang="0">
                  <a:pos x="T6" y="T7"/>
                </a:cxn>
                <a:cxn ang="0">
                  <a:pos x="T8" y="T9"/>
                </a:cxn>
                <a:cxn ang="0">
                  <a:pos x="T10" y="T11"/>
                </a:cxn>
              </a:cxnLst>
              <a:rect l="0" t="0" r="r" b="b"/>
              <a:pathLst>
                <a:path w="695" h="516">
                  <a:moveTo>
                    <a:pt x="0" y="0"/>
                  </a:moveTo>
                  <a:cubicBezTo>
                    <a:pt x="0" y="516"/>
                    <a:pt x="0" y="516"/>
                    <a:pt x="0" y="516"/>
                  </a:cubicBezTo>
                  <a:cubicBezTo>
                    <a:pt x="605" y="516"/>
                    <a:pt x="605" y="516"/>
                    <a:pt x="605" y="516"/>
                  </a:cubicBezTo>
                  <a:cubicBezTo>
                    <a:pt x="655" y="516"/>
                    <a:pt x="695" y="474"/>
                    <a:pt x="695" y="423"/>
                  </a:cubicBezTo>
                  <a:cubicBezTo>
                    <a:pt x="695" y="0"/>
                    <a:pt x="695" y="0"/>
                    <a:pt x="695" y="0"/>
                  </a:cubicBezTo>
                  <a:lnTo>
                    <a:pt x="0" y="0"/>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5" name="Freeform 54"/>
            <p:cNvSpPr/>
            <p:nvPr/>
          </p:nvSpPr>
          <p:spPr bwMode="auto">
            <a:xfrm>
              <a:off x="4325303" y="3719537"/>
              <a:ext cx="1757363" cy="1304925"/>
            </a:xfrm>
            <a:custGeom>
              <a:avLst/>
              <a:gdLst>
                <a:gd name="T0" fmla="*/ 0 w 695"/>
                <a:gd name="T1" fmla="*/ 0 h 516"/>
                <a:gd name="T2" fmla="*/ 0 w 695"/>
                <a:gd name="T3" fmla="*/ 423 h 516"/>
                <a:gd name="T4" fmla="*/ 90 w 695"/>
                <a:gd name="T5" fmla="*/ 516 h 516"/>
                <a:gd name="T6" fmla="*/ 695 w 695"/>
                <a:gd name="T7" fmla="*/ 516 h 516"/>
                <a:gd name="T8" fmla="*/ 695 w 695"/>
                <a:gd name="T9" fmla="*/ 0 h 516"/>
                <a:gd name="T10" fmla="*/ 0 w 695"/>
                <a:gd name="T11" fmla="*/ 0 h 516"/>
              </a:gdLst>
              <a:ahLst/>
              <a:cxnLst>
                <a:cxn ang="0">
                  <a:pos x="T0" y="T1"/>
                </a:cxn>
                <a:cxn ang="0">
                  <a:pos x="T2" y="T3"/>
                </a:cxn>
                <a:cxn ang="0">
                  <a:pos x="T4" y="T5"/>
                </a:cxn>
                <a:cxn ang="0">
                  <a:pos x="T6" y="T7"/>
                </a:cxn>
                <a:cxn ang="0">
                  <a:pos x="T8" y="T9"/>
                </a:cxn>
                <a:cxn ang="0">
                  <a:pos x="T10" y="T11"/>
                </a:cxn>
              </a:cxnLst>
              <a:rect l="0" t="0" r="r" b="b"/>
              <a:pathLst>
                <a:path w="695" h="516">
                  <a:moveTo>
                    <a:pt x="0" y="0"/>
                  </a:moveTo>
                  <a:cubicBezTo>
                    <a:pt x="0" y="423"/>
                    <a:pt x="0" y="423"/>
                    <a:pt x="0" y="423"/>
                  </a:cubicBezTo>
                  <a:cubicBezTo>
                    <a:pt x="0" y="474"/>
                    <a:pt x="40" y="516"/>
                    <a:pt x="90" y="516"/>
                  </a:cubicBezTo>
                  <a:cubicBezTo>
                    <a:pt x="695" y="516"/>
                    <a:pt x="695" y="516"/>
                    <a:pt x="695" y="516"/>
                  </a:cubicBezTo>
                  <a:cubicBezTo>
                    <a:pt x="695" y="0"/>
                    <a:pt x="695" y="0"/>
                    <a:pt x="695" y="0"/>
                  </a:cubicBezTo>
                  <a:lnTo>
                    <a:pt x="0" y="0"/>
                  </a:ln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7" name="Oval 56"/>
            <p:cNvSpPr>
              <a:spLocks noChangeArrowheads="1"/>
            </p:cNvSpPr>
            <p:nvPr/>
          </p:nvSpPr>
          <p:spPr bwMode="auto">
            <a:xfrm>
              <a:off x="5736591" y="4129112"/>
              <a:ext cx="469900" cy="488950"/>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8" name="Oval 57"/>
            <p:cNvSpPr>
              <a:spLocks noChangeArrowheads="1"/>
            </p:cNvSpPr>
            <p:nvPr/>
          </p:nvSpPr>
          <p:spPr bwMode="auto">
            <a:xfrm>
              <a:off x="5955666" y="2867050"/>
              <a:ext cx="471488" cy="487362"/>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59" name="Oval 58"/>
            <p:cNvSpPr>
              <a:spLocks noChangeArrowheads="1"/>
            </p:cNvSpPr>
            <p:nvPr/>
          </p:nvSpPr>
          <p:spPr bwMode="auto">
            <a:xfrm>
              <a:off x="6738938" y="3610000"/>
              <a:ext cx="469900" cy="485775"/>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0" name="Oval 59"/>
            <p:cNvSpPr>
              <a:spLocks noChangeArrowheads="1"/>
            </p:cNvSpPr>
            <p:nvPr/>
          </p:nvSpPr>
          <p:spPr bwMode="auto">
            <a:xfrm>
              <a:off x="4957128" y="3348062"/>
              <a:ext cx="469900" cy="487362"/>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0" name="Freeform 99"/>
            <p:cNvSpPr>
              <a:spLocks noEditPoints="1"/>
            </p:cNvSpPr>
            <p:nvPr/>
          </p:nvSpPr>
          <p:spPr bwMode="auto">
            <a:xfrm>
              <a:off x="6796347" y="4394225"/>
              <a:ext cx="426121" cy="277085"/>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1" name="Freeform 100"/>
            <p:cNvSpPr>
              <a:spLocks noEditPoints="1"/>
            </p:cNvSpPr>
            <p:nvPr/>
          </p:nvSpPr>
          <p:spPr bwMode="auto">
            <a:xfrm>
              <a:off x="4957763" y="4247047"/>
              <a:ext cx="413527" cy="421925"/>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2" name="Freeform 101"/>
            <p:cNvSpPr>
              <a:spLocks noEditPoints="1"/>
            </p:cNvSpPr>
            <p:nvPr/>
          </p:nvSpPr>
          <p:spPr bwMode="auto">
            <a:xfrm>
              <a:off x="5002213" y="2806135"/>
              <a:ext cx="371545" cy="363150"/>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03" name="Freeform 102"/>
            <p:cNvSpPr>
              <a:spLocks noEditPoints="1"/>
            </p:cNvSpPr>
            <p:nvPr/>
          </p:nvSpPr>
          <p:spPr bwMode="auto">
            <a:xfrm>
              <a:off x="6835181" y="2747360"/>
              <a:ext cx="348455" cy="421925"/>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473" y="5824628"/>
            <a:ext cx="3402698" cy="1051290"/>
          </a:xfrm>
          <a:prstGeom prst="rect">
            <a:avLst/>
          </a:prstGeom>
        </p:spPr>
      </p:pic>
      <p:sp>
        <p:nvSpPr>
          <p:cNvPr id="46" name="TextBox 41"/>
          <p:cNvSpPr txBox="1"/>
          <p:nvPr/>
        </p:nvSpPr>
        <p:spPr>
          <a:xfrm>
            <a:off x="1013319" y="378434"/>
            <a:ext cx="3200400" cy="497840"/>
          </a:xfrm>
          <a:prstGeom prst="rect">
            <a:avLst/>
          </a:prstGeom>
          <a:noFill/>
        </p:spPr>
        <p:txBody>
          <a:bodyPr wrap="none" rtlCol="0">
            <a:spAutoFit/>
          </a:bodyPr>
          <a:lstStyle/>
          <a:p>
            <a:pPr algn="l" defTabSz="914400"/>
            <a:r>
              <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rPr>
              <a:t>单击此处添加标题</a:t>
            </a:r>
            <a:endParaRPr lang="zh-CN" altLang="en-US" sz="2665" spc="300" dirty="0">
              <a:solidFill>
                <a:schemeClr val="accent4">
                  <a:lumMod val="100000"/>
                </a:schemeClr>
              </a:solidFill>
              <a:latin typeface="锐字真言体免费商用" panose="02010600030101010101" pitchFamily="2" charset="-122"/>
              <a:ea typeface="锐字真言体免费商用" panose="02010600030101010101" pitchFamily="2"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TIMING" val="|0.9|1.2"/>
</p:tagLst>
</file>

<file path=ppt/tags/tag2.xml><?xml version="1.0" encoding="utf-8"?>
<p:tagLst xmlns:p="http://schemas.openxmlformats.org/presentationml/2006/main">
  <p:tag name="TIMING" val="|0.7|1.4|1.1|1"/>
</p:tagLst>
</file>

<file path=ppt/tags/tag3.xml><?xml version="1.0" encoding="utf-8"?>
<p:tagLst xmlns:p="http://schemas.openxmlformats.org/presentationml/2006/main">
  <p:tag name="TIMING" val="|0.7|1.2"/>
</p:tagLst>
</file>

<file path=ppt/tags/tag4.xml><?xml version="1.0" encoding="utf-8"?>
<p:tagLst xmlns:p="http://schemas.openxmlformats.org/presentationml/2006/main">
  <p:tag name="TIMING" val="|0.7|1.4|1.1|1"/>
</p:tagLst>
</file>

<file path=ppt/tags/tag5.xml><?xml version="1.0" encoding="utf-8"?>
<p:tagLst xmlns:p="http://schemas.openxmlformats.org/presentationml/2006/main">
  <p:tag name="TIMING" val="|0.7|1.4|1.1|1"/>
</p:tagLst>
</file>

<file path=ppt/tags/tag6.xml><?xml version="1.0" encoding="utf-8"?>
<p:tagLst xmlns:p="http://schemas.openxmlformats.org/presentationml/2006/main">
  <p:tag name="TIMING" val="|5.8"/>
</p:tagLst>
</file>

<file path=ppt/tags/tag7.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406">
      <a:dk1>
        <a:sysClr val="windowText" lastClr="000000"/>
      </a:dk1>
      <a:lt1>
        <a:sysClr val="window" lastClr="FFFFFF"/>
      </a:lt1>
      <a:dk2>
        <a:srgbClr val="82664A"/>
      </a:dk2>
      <a:lt2>
        <a:srgbClr val="E7E6E6"/>
      </a:lt2>
      <a:accent1>
        <a:srgbClr val="A98969"/>
      </a:accent1>
      <a:accent2>
        <a:srgbClr val="C2AB6C"/>
      </a:accent2>
      <a:accent3>
        <a:srgbClr val="ECD796"/>
      </a:accent3>
      <a:accent4>
        <a:srgbClr val="CBB8A5"/>
      </a:accent4>
      <a:accent5>
        <a:srgbClr val="FDF7E7"/>
      </a:accent5>
      <a:accent6>
        <a:srgbClr val="EDE7E0"/>
      </a:accent6>
      <a:hlink>
        <a:srgbClr val="82664A"/>
      </a:hlink>
      <a:folHlink>
        <a:srgbClr val="ECD79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7294</Words>
  <Application>WPS 演示</Application>
  <PresentationFormat>宽屏</PresentationFormat>
  <Paragraphs>468</Paragraphs>
  <Slides>24</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思源黑体</vt:lpstr>
      <vt:lpstr>黑体</vt:lpstr>
      <vt:lpstr>字魂35号-经典雅黑</vt:lpstr>
      <vt:lpstr>锐字真言体免费商用</vt:lpstr>
      <vt:lpstr>微软雅黑</vt:lpstr>
      <vt:lpstr>Arial Unicode MS</vt:lpstr>
      <vt:lpstr>思源黑体 CN Heavy</vt:lpstr>
      <vt:lpstr>等线</vt:lpstr>
      <vt:lpstr>Kartika</vt:lpstr>
      <vt:lpstr>Segoe UI Light</vt:lpstr>
      <vt:lpstr>Open Sans</vt:lpstr>
      <vt:lpstr>Microsoft JhengHei UI Light</vt:lpstr>
      <vt:lpstr>思源黑体</vt:lpstr>
      <vt:lpstr>PMingLiU-ExtB</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168</cp:revision>
  <dcterms:created xsi:type="dcterms:W3CDTF">2019-07-11T04:52:00Z</dcterms:created>
  <dcterms:modified xsi:type="dcterms:W3CDTF">2020-09-21T10:52:36Z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